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Montserrat SemiBold"/>
      <p:regular r:id="rId7"/>
      <p:bold r:id="rId8"/>
      <p:italic r:id="rId9"/>
      <p:boldItalic r:id="rId10"/>
    </p:embeddedFont>
    <p:embeddedFont>
      <p:font typeface="Roboto"/>
      <p:regular r:id="rId11"/>
      <p:bold r:id="rId12"/>
      <p:italic r:id="rId13"/>
      <p:boldItalic r:id="rId14"/>
    </p:embeddedFont>
    <p:embeddedFont>
      <p:font typeface="Montserrat"/>
      <p:regular r:id="rId15"/>
      <p:bold r:id="rId16"/>
      <p:italic r:id="rId17"/>
      <p:boldItalic r:id="rId18"/>
    </p:embeddedFont>
    <p:embeddedFont>
      <p:font typeface="Montserrat Medium"/>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MontserratMedium-bold.fntdata"/><Relationship Id="rId11" Type="http://schemas.openxmlformats.org/officeDocument/2006/relationships/font" Target="fonts/Roboto-regular.fntdata"/><Relationship Id="rId22" Type="http://schemas.openxmlformats.org/officeDocument/2006/relationships/font" Target="fonts/MontserratMedium-boldItalic.fntdata"/><Relationship Id="rId10" Type="http://schemas.openxmlformats.org/officeDocument/2006/relationships/font" Target="fonts/MontserratSemiBold-boldItalic.fntdata"/><Relationship Id="rId21" Type="http://schemas.openxmlformats.org/officeDocument/2006/relationships/font" Target="fonts/MontserratMedium-italic.fntdata"/><Relationship Id="rId13" Type="http://schemas.openxmlformats.org/officeDocument/2006/relationships/font" Target="fonts/Roboto-italic.fntdata"/><Relationship Id="rId12" Type="http://schemas.openxmlformats.org/officeDocument/2006/relationships/font" Target="fonts/Roboto-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MontserratSemiBold-italic.fntdata"/><Relationship Id="rId15" Type="http://schemas.openxmlformats.org/officeDocument/2006/relationships/font" Target="fonts/Montserrat-regular.fntdata"/><Relationship Id="rId14" Type="http://schemas.openxmlformats.org/officeDocument/2006/relationships/font" Target="fonts/Roboto-boldItalic.fntdata"/><Relationship Id="rId17" Type="http://schemas.openxmlformats.org/officeDocument/2006/relationships/font" Target="fonts/Montserrat-italic.fntdata"/><Relationship Id="rId16" Type="http://schemas.openxmlformats.org/officeDocument/2006/relationships/font" Target="fonts/Montserrat-bold.fntdata"/><Relationship Id="rId5" Type="http://schemas.openxmlformats.org/officeDocument/2006/relationships/notesMaster" Target="notesMasters/notesMaster1.xml"/><Relationship Id="rId19" Type="http://schemas.openxmlformats.org/officeDocument/2006/relationships/font" Target="fonts/MontserratMedium-regular.fntdata"/><Relationship Id="rId6" Type="http://schemas.openxmlformats.org/officeDocument/2006/relationships/slide" Target="slides/slide1.xml"/><Relationship Id="rId18" Type="http://schemas.openxmlformats.org/officeDocument/2006/relationships/font" Target="fonts/Montserrat-boldItalic.fntdata"/><Relationship Id="rId7" Type="http://schemas.openxmlformats.org/officeDocument/2006/relationships/font" Target="fonts/MontserratSemiBold-regular.fntdata"/><Relationship Id="rId8" Type="http://schemas.openxmlformats.org/officeDocument/2006/relationships/font" Target="fonts/MontserratSemi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2520000" y="3072475"/>
            <a:ext cx="5040000" cy="1342800"/>
          </a:xfrm>
          <a:prstGeom prst="rect">
            <a:avLst/>
          </a:prstGeom>
          <a:solidFill>
            <a:srgbClr val="D5A6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5" name="Google Shape;55;p13"/>
          <p:cNvPicPr preferRelativeResize="0"/>
          <p:nvPr/>
        </p:nvPicPr>
        <p:blipFill rotWithShape="1">
          <a:blip r:embed="rId3">
            <a:alphaModFix/>
          </a:blip>
          <a:srcRect b="15901" l="0" r="0" t="21469"/>
          <a:stretch/>
        </p:blipFill>
        <p:spPr>
          <a:xfrm>
            <a:off x="0" y="0"/>
            <a:ext cx="7560000" cy="3155575"/>
          </a:xfrm>
          <a:prstGeom prst="rect">
            <a:avLst/>
          </a:prstGeom>
          <a:noFill/>
          <a:ln>
            <a:noFill/>
          </a:ln>
        </p:spPr>
      </p:pic>
      <p:sp>
        <p:nvSpPr>
          <p:cNvPr id="56" name="Google Shape;56;p13"/>
          <p:cNvSpPr/>
          <p:nvPr/>
        </p:nvSpPr>
        <p:spPr>
          <a:xfrm>
            <a:off x="0" y="-1625"/>
            <a:ext cx="7560000" cy="3155700"/>
          </a:xfrm>
          <a:prstGeom prst="rect">
            <a:avLst/>
          </a:prstGeom>
          <a:solidFill>
            <a:srgbClr val="363739">
              <a:alpha val="208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3"/>
          <p:cNvSpPr/>
          <p:nvPr/>
        </p:nvSpPr>
        <p:spPr>
          <a:xfrm>
            <a:off x="0" y="4415250"/>
            <a:ext cx="2520000" cy="6276600"/>
          </a:xfrm>
          <a:prstGeom prst="rect">
            <a:avLst/>
          </a:prstGeom>
          <a:solidFill>
            <a:srgbClr val="E6B8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3"/>
          <p:cNvSpPr/>
          <p:nvPr/>
        </p:nvSpPr>
        <p:spPr>
          <a:xfrm>
            <a:off x="2725050" y="8993124"/>
            <a:ext cx="4475100" cy="1342800"/>
          </a:xfrm>
          <a:prstGeom prst="rect">
            <a:avLst/>
          </a:prstGeom>
          <a:solidFill>
            <a:srgbClr val="D5A6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3"/>
          <p:cNvSpPr txBox="1"/>
          <p:nvPr/>
        </p:nvSpPr>
        <p:spPr>
          <a:xfrm>
            <a:off x="613650" y="418750"/>
            <a:ext cx="6332700" cy="1847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es" sz="6000">
                <a:solidFill>
                  <a:srgbClr val="FFFFFF"/>
                </a:solidFill>
                <a:latin typeface="Montserrat"/>
                <a:ea typeface="Montserrat"/>
                <a:cs typeface="Montserrat"/>
                <a:sym typeface="Montserrat"/>
              </a:rPr>
              <a:t>SANDRA MARTÍNEZ</a:t>
            </a:r>
            <a:endParaRPr sz="1800">
              <a:solidFill>
                <a:srgbClr val="FFFFFF"/>
              </a:solidFill>
              <a:latin typeface="Montserrat Medium"/>
              <a:ea typeface="Montserrat Medium"/>
              <a:cs typeface="Montserrat Medium"/>
              <a:sym typeface="Montserrat Medium"/>
            </a:endParaRPr>
          </a:p>
        </p:txBody>
      </p:sp>
      <p:cxnSp>
        <p:nvCxnSpPr>
          <p:cNvPr id="60" name="Google Shape;60;p13"/>
          <p:cNvCxnSpPr/>
          <p:nvPr/>
        </p:nvCxnSpPr>
        <p:spPr>
          <a:xfrm>
            <a:off x="2725062" y="5079350"/>
            <a:ext cx="0" cy="2452800"/>
          </a:xfrm>
          <a:prstGeom prst="straightConnector1">
            <a:avLst/>
          </a:prstGeom>
          <a:noFill/>
          <a:ln cap="flat" cmpd="sng" w="9525">
            <a:solidFill>
              <a:srgbClr val="D5A6BD"/>
            </a:solidFill>
            <a:prstDash val="solid"/>
            <a:round/>
            <a:headEnd len="med" w="med" type="none"/>
            <a:tailEnd len="med" w="med" type="none"/>
          </a:ln>
        </p:spPr>
      </p:cxnSp>
      <p:sp>
        <p:nvSpPr>
          <p:cNvPr id="61" name="Google Shape;61;p13"/>
          <p:cNvSpPr/>
          <p:nvPr/>
        </p:nvSpPr>
        <p:spPr>
          <a:xfrm>
            <a:off x="2687375" y="5079213"/>
            <a:ext cx="75300" cy="72000"/>
          </a:xfrm>
          <a:prstGeom prst="ellipse">
            <a:avLst/>
          </a:prstGeom>
          <a:solidFill>
            <a:srgbClr val="D5A6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3"/>
          <p:cNvSpPr txBox="1"/>
          <p:nvPr/>
        </p:nvSpPr>
        <p:spPr>
          <a:xfrm>
            <a:off x="2993350" y="3376275"/>
            <a:ext cx="4206600" cy="775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Montserrat"/>
                <a:ea typeface="Montserrat"/>
                <a:cs typeface="Montserrat"/>
                <a:sym typeface="Montserrat"/>
              </a:rPr>
              <a:t>Lorem ipsum dolor sit amet, consectetur adipiscing elit. Quisque nisl diam, ultrices non quam eu, rutrum ultricies ipsum. Lorem ipsum dolor sit amet, consectetur adipiscing elit. Quisque nisl diam, ultrices non quam eu, rutrum ultricies ipsum. Lorem ipsum dolor sit amet, consectetur adipiscing elit. </a:t>
            </a:r>
            <a:endParaRPr sz="900">
              <a:solidFill>
                <a:srgbClr val="25282D"/>
              </a:solidFill>
              <a:latin typeface="Roboto"/>
              <a:ea typeface="Roboto"/>
              <a:cs typeface="Roboto"/>
              <a:sym typeface="Roboto"/>
            </a:endParaRPr>
          </a:p>
        </p:txBody>
      </p:sp>
      <p:sp>
        <p:nvSpPr>
          <p:cNvPr id="63" name="Google Shape;63;p13"/>
          <p:cNvSpPr/>
          <p:nvPr/>
        </p:nvSpPr>
        <p:spPr>
          <a:xfrm>
            <a:off x="2687387" y="6312775"/>
            <a:ext cx="75300" cy="72000"/>
          </a:xfrm>
          <a:prstGeom prst="ellipse">
            <a:avLst/>
          </a:prstGeom>
          <a:solidFill>
            <a:srgbClr val="D5A6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3"/>
          <p:cNvSpPr txBox="1"/>
          <p:nvPr/>
        </p:nvSpPr>
        <p:spPr>
          <a:xfrm>
            <a:off x="373650" y="7631200"/>
            <a:ext cx="17727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200">
                <a:solidFill>
                  <a:srgbClr val="25282D"/>
                </a:solidFill>
                <a:latin typeface="Montserrat"/>
                <a:ea typeface="Montserrat"/>
                <a:cs typeface="Montserrat"/>
                <a:sym typeface="Montserrat"/>
              </a:rPr>
              <a:t>HABILIDADES</a:t>
            </a:r>
            <a:endParaRPr b="1" sz="1200">
              <a:solidFill>
                <a:srgbClr val="25282D"/>
              </a:solidFill>
              <a:latin typeface="Montserrat"/>
              <a:ea typeface="Montserrat"/>
              <a:cs typeface="Montserrat"/>
              <a:sym typeface="Montserrat"/>
            </a:endParaRPr>
          </a:p>
        </p:txBody>
      </p:sp>
      <p:sp>
        <p:nvSpPr>
          <p:cNvPr id="65" name="Google Shape;65;p13"/>
          <p:cNvSpPr txBox="1"/>
          <p:nvPr/>
        </p:nvSpPr>
        <p:spPr>
          <a:xfrm>
            <a:off x="373650" y="8042900"/>
            <a:ext cx="13500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25282D"/>
                </a:solidFill>
                <a:latin typeface="Montserrat"/>
                <a:ea typeface="Montserrat"/>
                <a:cs typeface="Montserrat"/>
                <a:sym typeface="Montserrat"/>
              </a:rPr>
              <a:t>Habilidad 1</a:t>
            </a:r>
            <a:endParaRPr sz="1000">
              <a:solidFill>
                <a:srgbClr val="25282D"/>
              </a:solidFill>
              <a:latin typeface="Montserrat"/>
              <a:ea typeface="Montserrat"/>
              <a:cs typeface="Montserrat"/>
              <a:sym typeface="Montserrat"/>
            </a:endParaRPr>
          </a:p>
        </p:txBody>
      </p:sp>
      <p:sp>
        <p:nvSpPr>
          <p:cNvPr id="66" name="Google Shape;66;p13"/>
          <p:cNvSpPr/>
          <p:nvPr/>
        </p:nvSpPr>
        <p:spPr>
          <a:xfrm>
            <a:off x="373650" y="8272696"/>
            <a:ext cx="1724100" cy="720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3"/>
          <p:cNvSpPr/>
          <p:nvPr/>
        </p:nvSpPr>
        <p:spPr>
          <a:xfrm>
            <a:off x="373650" y="8272696"/>
            <a:ext cx="1436700" cy="72000"/>
          </a:xfrm>
          <a:prstGeom prst="rect">
            <a:avLst/>
          </a:prstGeom>
          <a:solidFill>
            <a:srgbClr val="D5A6BD"/>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3"/>
          <p:cNvSpPr txBox="1"/>
          <p:nvPr/>
        </p:nvSpPr>
        <p:spPr>
          <a:xfrm>
            <a:off x="374213" y="8473700"/>
            <a:ext cx="13500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25282D"/>
                </a:solidFill>
                <a:latin typeface="Montserrat"/>
                <a:ea typeface="Montserrat"/>
                <a:cs typeface="Montserrat"/>
                <a:sym typeface="Montserrat"/>
              </a:rPr>
              <a:t>Habilidad 2</a:t>
            </a:r>
            <a:endParaRPr sz="1000">
              <a:solidFill>
                <a:srgbClr val="25282D"/>
              </a:solidFill>
              <a:latin typeface="Montserrat"/>
              <a:ea typeface="Montserrat"/>
              <a:cs typeface="Montserrat"/>
              <a:sym typeface="Montserrat"/>
            </a:endParaRPr>
          </a:p>
        </p:txBody>
      </p:sp>
      <p:sp>
        <p:nvSpPr>
          <p:cNvPr id="69" name="Google Shape;69;p13"/>
          <p:cNvSpPr/>
          <p:nvPr/>
        </p:nvSpPr>
        <p:spPr>
          <a:xfrm>
            <a:off x="374250" y="8703496"/>
            <a:ext cx="1724100" cy="720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3"/>
          <p:cNvSpPr/>
          <p:nvPr/>
        </p:nvSpPr>
        <p:spPr>
          <a:xfrm>
            <a:off x="374250" y="8703496"/>
            <a:ext cx="1436700" cy="72000"/>
          </a:xfrm>
          <a:prstGeom prst="rect">
            <a:avLst/>
          </a:prstGeom>
          <a:solidFill>
            <a:srgbClr val="D5A6BD"/>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3"/>
          <p:cNvSpPr txBox="1"/>
          <p:nvPr/>
        </p:nvSpPr>
        <p:spPr>
          <a:xfrm>
            <a:off x="360000" y="4701938"/>
            <a:ext cx="1857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200">
                <a:solidFill>
                  <a:srgbClr val="25282D"/>
                </a:solidFill>
                <a:latin typeface="Montserrat"/>
                <a:ea typeface="Montserrat"/>
                <a:cs typeface="Montserrat"/>
                <a:sym typeface="Montserrat"/>
              </a:rPr>
              <a:t>FORMACIÓN</a:t>
            </a:r>
            <a:endParaRPr b="1" sz="1200">
              <a:solidFill>
                <a:srgbClr val="25282D"/>
              </a:solidFill>
              <a:latin typeface="Montserrat"/>
              <a:ea typeface="Montserrat"/>
              <a:cs typeface="Montserrat"/>
              <a:sym typeface="Montserrat"/>
            </a:endParaRPr>
          </a:p>
        </p:txBody>
      </p:sp>
      <p:sp>
        <p:nvSpPr>
          <p:cNvPr id="72" name="Google Shape;72;p13"/>
          <p:cNvSpPr txBox="1"/>
          <p:nvPr/>
        </p:nvSpPr>
        <p:spPr>
          <a:xfrm>
            <a:off x="2984700" y="9195225"/>
            <a:ext cx="17241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200">
                <a:solidFill>
                  <a:srgbClr val="25282D"/>
                </a:solidFill>
                <a:latin typeface="Montserrat"/>
                <a:ea typeface="Montserrat"/>
                <a:cs typeface="Montserrat"/>
                <a:sym typeface="Montserrat"/>
              </a:rPr>
              <a:t>CERTIFICADOS</a:t>
            </a:r>
            <a:endParaRPr b="1" sz="1200">
              <a:solidFill>
                <a:srgbClr val="25282D"/>
              </a:solidFill>
              <a:latin typeface="Montserrat"/>
              <a:ea typeface="Montserrat"/>
              <a:cs typeface="Montserrat"/>
              <a:sym typeface="Montserrat"/>
            </a:endParaRPr>
          </a:p>
        </p:txBody>
      </p:sp>
      <p:sp>
        <p:nvSpPr>
          <p:cNvPr id="73" name="Google Shape;73;p13"/>
          <p:cNvSpPr txBox="1"/>
          <p:nvPr/>
        </p:nvSpPr>
        <p:spPr>
          <a:xfrm>
            <a:off x="2993350" y="4680000"/>
            <a:ext cx="15225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200">
                <a:solidFill>
                  <a:srgbClr val="25282D"/>
                </a:solidFill>
                <a:latin typeface="Montserrat"/>
                <a:ea typeface="Montserrat"/>
                <a:cs typeface="Montserrat"/>
                <a:sym typeface="Montserrat"/>
              </a:rPr>
              <a:t>EXPERIENCIA</a:t>
            </a:r>
            <a:endParaRPr b="1" sz="1200">
              <a:solidFill>
                <a:srgbClr val="25282D"/>
              </a:solidFill>
              <a:latin typeface="Montserrat"/>
              <a:ea typeface="Montserrat"/>
              <a:cs typeface="Montserrat"/>
              <a:sym typeface="Montserrat"/>
            </a:endParaRPr>
          </a:p>
        </p:txBody>
      </p:sp>
      <p:sp>
        <p:nvSpPr>
          <p:cNvPr id="74" name="Google Shape;74;p13"/>
          <p:cNvSpPr/>
          <p:nvPr/>
        </p:nvSpPr>
        <p:spPr>
          <a:xfrm>
            <a:off x="2687412" y="7493163"/>
            <a:ext cx="75300" cy="72000"/>
          </a:xfrm>
          <a:prstGeom prst="ellipse">
            <a:avLst/>
          </a:prstGeom>
          <a:solidFill>
            <a:srgbClr val="D5A6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3"/>
          <p:cNvSpPr txBox="1"/>
          <p:nvPr/>
        </p:nvSpPr>
        <p:spPr>
          <a:xfrm>
            <a:off x="613650" y="2210000"/>
            <a:ext cx="63327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s" sz="1800">
                <a:solidFill>
                  <a:srgbClr val="FFFFFF"/>
                </a:solidFill>
                <a:latin typeface="Montserrat SemiBold"/>
                <a:ea typeface="Montserrat SemiBold"/>
                <a:cs typeface="Montserrat SemiBold"/>
                <a:sym typeface="Montserrat SemiBold"/>
              </a:rPr>
              <a:t>PROFESORA DE YOGA</a:t>
            </a:r>
            <a:endParaRPr sz="1800">
              <a:solidFill>
                <a:srgbClr val="FFFFFF"/>
              </a:solidFill>
              <a:latin typeface="Montserrat SemiBold"/>
              <a:ea typeface="Montserrat SemiBold"/>
              <a:cs typeface="Montserrat SemiBold"/>
              <a:sym typeface="Montserrat SemiBold"/>
            </a:endParaRPr>
          </a:p>
        </p:txBody>
      </p:sp>
      <p:sp>
        <p:nvSpPr>
          <p:cNvPr id="76" name="Google Shape;76;p13"/>
          <p:cNvSpPr txBox="1"/>
          <p:nvPr/>
        </p:nvSpPr>
        <p:spPr>
          <a:xfrm>
            <a:off x="373650" y="8902900"/>
            <a:ext cx="13500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25282D"/>
                </a:solidFill>
                <a:latin typeface="Montserrat"/>
                <a:ea typeface="Montserrat"/>
                <a:cs typeface="Montserrat"/>
                <a:sym typeface="Montserrat"/>
              </a:rPr>
              <a:t>Habilidad 3</a:t>
            </a:r>
            <a:endParaRPr sz="1000">
              <a:solidFill>
                <a:srgbClr val="25282D"/>
              </a:solidFill>
              <a:latin typeface="Montserrat"/>
              <a:ea typeface="Montserrat"/>
              <a:cs typeface="Montserrat"/>
              <a:sym typeface="Montserrat"/>
            </a:endParaRPr>
          </a:p>
        </p:txBody>
      </p:sp>
      <p:sp>
        <p:nvSpPr>
          <p:cNvPr id="77" name="Google Shape;77;p13"/>
          <p:cNvSpPr/>
          <p:nvPr/>
        </p:nvSpPr>
        <p:spPr>
          <a:xfrm>
            <a:off x="373650" y="9132696"/>
            <a:ext cx="1724100" cy="720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3"/>
          <p:cNvSpPr/>
          <p:nvPr/>
        </p:nvSpPr>
        <p:spPr>
          <a:xfrm>
            <a:off x="373650" y="9132696"/>
            <a:ext cx="1436700" cy="72000"/>
          </a:xfrm>
          <a:prstGeom prst="rect">
            <a:avLst/>
          </a:prstGeom>
          <a:solidFill>
            <a:srgbClr val="D5A6BD"/>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3"/>
          <p:cNvSpPr txBox="1"/>
          <p:nvPr/>
        </p:nvSpPr>
        <p:spPr>
          <a:xfrm>
            <a:off x="374213" y="9333700"/>
            <a:ext cx="13500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25282D"/>
                </a:solidFill>
                <a:latin typeface="Montserrat"/>
                <a:ea typeface="Montserrat"/>
                <a:cs typeface="Montserrat"/>
                <a:sym typeface="Montserrat"/>
              </a:rPr>
              <a:t>Habilidad 4</a:t>
            </a:r>
            <a:endParaRPr sz="1000">
              <a:solidFill>
                <a:srgbClr val="25282D"/>
              </a:solidFill>
              <a:latin typeface="Montserrat"/>
              <a:ea typeface="Montserrat"/>
              <a:cs typeface="Montserrat"/>
              <a:sym typeface="Montserrat"/>
            </a:endParaRPr>
          </a:p>
        </p:txBody>
      </p:sp>
      <p:sp>
        <p:nvSpPr>
          <p:cNvPr id="80" name="Google Shape;80;p13"/>
          <p:cNvSpPr/>
          <p:nvPr/>
        </p:nvSpPr>
        <p:spPr>
          <a:xfrm>
            <a:off x="374250" y="9563496"/>
            <a:ext cx="1724100" cy="720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3"/>
          <p:cNvSpPr/>
          <p:nvPr/>
        </p:nvSpPr>
        <p:spPr>
          <a:xfrm>
            <a:off x="374250" y="9563496"/>
            <a:ext cx="1436700" cy="72000"/>
          </a:xfrm>
          <a:prstGeom prst="rect">
            <a:avLst/>
          </a:prstGeom>
          <a:solidFill>
            <a:srgbClr val="D5A6BD"/>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3"/>
          <p:cNvSpPr txBox="1"/>
          <p:nvPr/>
        </p:nvSpPr>
        <p:spPr>
          <a:xfrm>
            <a:off x="2993350" y="5040000"/>
            <a:ext cx="4281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Montserrat SemiBold"/>
                <a:ea typeface="Montserrat SemiBold"/>
                <a:cs typeface="Montserrat SemiBold"/>
                <a:sym typeface="Montserrat SemiBold"/>
              </a:rPr>
              <a:t>PUESTO DE TRABAJO</a:t>
            </a:r>
            <a:endParaRPr sz="900">
              <a:solidFill>
                <a:srgbClr val="25282D"/>
              </a:solidFill>
              <a:highlight>
                <a:srgbClr val="FFFFFF"/>
              </a:highlight>
              <a:latin typeface="Montserrat"/>
              <a:ea typeface="Montserrat"/>
              <a:cs typeface="Montserrat"/>
              <a:sym typeface="Montserrat"/>
            </a:endParaRPr>
          </a:p>
        </p:txBody>
      </p:sp>
      <p:sp>
        <p:nvSpPr>
          <p:cNvPr id="83" name="Google Shape;83;p13"/>
          <p:cNvSpPr txBox="1"/>
          <p:nvPr/>
        </p:nvSpPr>
        <p:spPr>
          <a:xfrm>
            <a:off x="2993350" y="5494513"/>
            <a:ext cx="4206600" cy="548100"/>
          </a:xfrm>
          <a:prstGeom prst="rect">
            <a:avLst/>
          </a:prstGeom>
          <a:noFill/>
          <a:ln>
            <a:noFill/>
          </a:ln>
        </p:spPr>
        <p:txBody>
          <a:bodyPr anchorCtr="0" anchor="t" bIns="0" lIns="0" spcFirstLastPara="1" rIns="0" wrap="square" tIns="0">
            <a:spAutoFit/>
          </a:bodyPr>
          <a:lstStyle/>
          <a:p>
            <a:pPr indent="-194800" lvl="0" marL="198000" rtl="0" algn="l">
              <a:lnSpc>
                <a:spcPct val="115000"/>
              </a:lnSpc>
              <a:spcBef>
                <a:spcPts val="0"/>
              </a:spcBef>
              <a:spcAft>
                <a:spcPts val="0"/>
              </a:spcAft>
              <a:buClr>
                <a:srgbClr val="666666"/>
              </a:buClr>
              <a:buSzPts val="800"/>
              <a:buFont typeface="Montserrat"/>
              <a:buChar char="●"/>
            </a:pPr>
            <a:r>
              <a:rPr lang="es" sz="800">
                <a:solidFill>
                  <a:srgbClr val="666666"/>
                </a:solidFill>
                <a:latin typeface="Montserrat"/>
                <a:ea typeface="Montserrat"/>
                <a:cs typeface="Montserrat"/>
                <a:sym typeface="Montserrat"/>
              </a:rPr>
              <a:t>Lorem ipsum dolor sit amet, consectetur adipiscing elit. Morbi eu maximus dolor, vel pulvinar nulla. </a:t>
            </a:r>
            <a:endParaRPr sz="800">
              <a:solidFill>
                <a:srgbClr val="666666"/>
              </a:solidFill>
              <a:latin typeface="Montserrat"/>
              <a:ea typeface="Montserrat"/>
              <a:cs typeface="Montserrat"/>
              <a:sym typeface="Montserrat"/>
            </a:endParaRPr>
          </a:p>
          <a:p>
            <a:pPr indent="-194800" lvl="0" marL="198000" rtl="0" algn="l">
              <a:lnSpc>
                <a:spcPct val="115000"/>
              </a:lnSpc>
              <a:spcBef>
                <a:spcPts val="0"/>
              </a:spcBef>
              <a:spcAft>
                <a:spcPts val="0"/>
              </a:spcAft>
              <a:buClr>
                <a:srgbClr val="666666"/>
              </a:buClr>
              <a:buSzPts val="800"/>
              <a:buFont typeface="Montserrat"/>
              <a:buChar char="●"/>
            </a:pPr>
            <a:r>
              <a:rPr lang="es" sz="800">
                <a:solidFill>
                  <a:srgbClr val="666666"/>
                </a:solidFill>
                <a:latin typeface="Montserrat"/>
                <a:ea typeface="Montserrat"/>
                <a:cs typeface="Montserrat"/>
                <a:sym typeface="Montserrat"/>
              </a:rPr>
              <a:t>Suspendisse et justo tristique dui iaculis porttitor vitae a lacus.</a:t>
            </a:r>
            <a:endParaRPr sz="800">
              <a:solidFill>
                <a:srgbClr val="666666"/>
              </a:solidFill>
              <a:latin typeface="Montserrat"/>
              <a:ea typeface="Montserrat"/>
              <a:cs typeface="Montserrat"/>
              <a:sym typeface="Montserrat"/>
            </a:endParaRPr>
          </a:p>
          <a:p>
            <a:pPr indent="-194800" lvl="0" marL="198000" rtl="0" algn="l">
              <a:lnSpc>
                <a:spcPct val="115000"/>
              </a:lnSpc>
              <a:spcBef>
                <a:spcPts val="0"/>
              </a:spcBef>
              <a:spcAft>
                <a:spcPts val="0"/>
              </a:spcAft>
              <a:buClr>
                <a:srgbClr val="666666"/>
              </a:buClr>
              <a:buSzPts val="800"/>
              <a:buFont typeface="Montserrat"/>
              <a:buChar char="●"/>
            </a:pPr>
            <a:r>
              <a:rPr lang="es" sz="800">
                <a:solidFill>
                  <a:srgbClr val="666666"/>
                </a:solidFill>
                <a:latin typeface="Montserrat"/>
                <a:ea typeface="Montserrat"/>
                <a:cs typeface="Montserrat"/>
                <a:sym typeface="Montserrat"/>
              </a:rPr>
              <a:t>Phasellus turpis massa, cursus ac velit vitae, pellentesque lacinia magna.</a:t>
            </a:r>
            <a:endParaRPr sz="800">
              <a:solidFill>
                <a:srgbClr val="666666"/>
              </a:solidFill>
              <a:latin typeface="Montserrat"/>
              <a:ea typeface="Montserrat"/>
              <a:cs typeface="Montserrat"/>
              <a:sym typeface="Montserrat"/>
            </a:endParaRPr>
          </a:p>
        </p:txBody>
      </p:sp>
      <p:sp>
        <p:nvSpPr>
          <p:cNvPr id="84" name="Google Shape;84;p13"/>
          <p:cNvSpPr txBox="1"/>
          <p:nvPr/>
        </p:nvSpPr>
        <p:spPr>
          <a:xfrm>
            <a:off x="2993350" y="5250075"/>
            <a:ext cx="4281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C27BA0"/>
                </a:solidFill>
                <a:latin typeface="Montserrat"/>
                <a:ea typeface="Montserrat"/>
                <a:cs typeface="Montserrat"/>
                <a:sym typeface="Montserrat"/>
              </a:rPr>
              <a:t>Nombre de la empresa | 2022-2025</a:t>
            </a:r>
            <a:endParaRPr sz="900">
              <a:solidFill>
                <a:srgbClr val="C27BA0"/>
              </a:solidFill>
              <a:highlight>
                <a:srgbClr val="FFFFFF"/>
              </a:highlight>
              <a:latin typeface="Montserrat"/>
              <a:ea typeface="Montserrat"/>
              <a:cs typeface="Montserrat"/>
              <a:sym typeface="Montserrat"/>
            </a:endParaRPr>
          </a:p>
        </p:txBody>
      </p:sp>
      <p:sp>
        <p:nvSpPr>
          <p:cNvPr id="85" name="Google Shape;85;p13"/>
          <p:cNvSpPr txBox="1"/>
          <p:nvPr/>
        </p:nvSpPr>
        <p:spPr>
          <a:xfrm>
            <a:off x="2993350" y="6279475"/>
            <a:ext cx="4281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Montserrat SemiBold"/>
                <a:ea typeface="Montserrat SemiBold"/>
                <a:cs typeface="Montserrat SemiBold"/>
                <a:sym typeface="Montserrat SemiBold"/>
              </a:rPr>
              <a:t>PUESTO DE TRABAJO</a:t>
            </a:r>
            <a:endParaRPr sz="900">
              <a:solidFill>
                <a:srgbClr val="25282D"/>
              </a:solidFill>
              <a:highlight>
                <a:srgbClr val="FFFFFF"/>
              </a:highlight>
              <a:latin typeface="Montserrat"/>
              <a:ea typeface="Montserrat"/>
              <a:cs typeface="Montserrat"/>
              <a:sym typeface="Montserrat"/>
            </a:endParaRPr>
          </a:p>
        </p:txBody>
      </p:sp>
      <p:sp>
        <p:nvSpPr>
          <p:cNvPr id="86" name="Google Shape;86;p13"/>
          <p:cNvSpPr txBox="1"/>
          <p:nvPr/>
        </p:nvSpPr>
        <p:spPr>
          <a:xfrm>
            <a:off x="2993350" y="6733988"/>
            <a:ext cx="4206600" cy="548100"/>
          </a:xfrm>
          <a:prstGeom prst="rect">
            <a:avLst/>
          </a:prstGeom>
          <a:noFill/>
          <a:ln>
            <a:noFill/>
          </a:ln>
        </p:spPr>
        <p:txBody>
          <a:bodyPr anchorCtr="0" anchor="t" bIns="0" lIns="0" spcFirstLastPara="1" rIns="0" wrap="square" tIns="0">
            <a:spAutoFit/>
          </a:bodyPr>
          <a:lstStyle/>
          <a:p>
            <a:pPr indent="-194800" lvl="0" marL="198000" rtl="0" algn="l">
              <a:lnSpc>
                <a:spcPct val="115000"/>
              </a:lnSpc>
              <a:spcBef>
                <a:spcPts val="0"/>
              </a:spcBef>
              <a:spcAft>
                <a:spcPts val="0"/>
              </a:spcAft>
              <a:buClr>
                <a:srgbClr val="666666"/>
              </a:buClr>
              <a:buSzPts val="800"/>
              <a:buFont typeface="Montserrat"/>
              <a:buChar char="●"/>
            </a:pPr>
            <a:r>
              <a:rPr lang="es" sz="800">
                <a:solidFill>
                  <a:srgbClr val="666666"/>
                </a:solidFill>
                <a:latin typeface="Montserrat"/>
                <a:ea typeface="Montserrat"/>
                <a:cs typeface="Montserrat"/>
                <a:sym typeface="Montserrat"/>
              </a:rPr>
              <a:t>Lorem ipsum dolor sit amet, consectetur adipiscing elit. Morbi eu maximus dolor, vel pulvinar nulla. </a:t>
            </a:r>
            <a:endParaRPr sz="800">
              <a:solidFill>
                <a:srgbClr val="666666"/>
              </a:solidFill>
              <a:latin typeface="Montserrat"/>
              <a:ea typeface="Montserrat"/>
              <a:cs typeface="Montserrat"/>
              <a:sym typeface="Montserrat"/>
            </a:endParaRPr>
          </a:p>
          <a:p>
            <a:pPr indent="-194800" lvl="0" marL="198000" rtl="0" algn="l">
              <a:lnSpc>
                <a:spcPct val="115000"/>
              </a:lnSpc>
              <a:spcBef>
                <a:spcPts val="0"/>
              </a:spcBef>
              <a:spcAft>
                <a:spcPts val="0"/>
              </a:spcAft>
              <a:buClr>
                <a:srgbClr val="666666"/>
              </a:buClr>
              <a:buSzPts val="800"/>
              <a:buFont typeface="Montserrat"/>
              <a:buChar char="●"/>
            </a:pPr>
            <a:r>
              <a:rPr lang="es" sz="800">
                <a:solidFill>
                  <a:srgbClr val="666666"/>
                </a:solidFill>
                <a:latin typeface="Montserrat"/>
                <a:ea typeface="Montserrat"/>
                <a:cs typeface="Montserrat"/>
                <a:sym typeface="Montserrat"/>
              </a:rPr>
              <a:t>Suspendisse et justo tristique dui iaculis porttitor vitae a lacus.</a:t>
            </a:r>
            <a:endParaRPr sz="800">
              <a:solidFill>
                <a:srgbClr val="666666"/>
              </a:solidFill>
              <a:latin typeface="Montserrat"/>
              <a:ea typeface="Montserrat"/>
              <a:cs typeface="Montserrat"/>
              <a:sym typeface="Montserrat"/>
            </a:endParaRPr>
          </a:p>
          <a:p>
            <a:pPr indent="-194800" lvl="0" marL="198000" rtl="0" algn="l">
              <a:lnSpc>
                <a:spcPct val="115000"/>
              </a:lnSpc>
              <a:spcBef>
                <a:spcPts val="0"/>
              </a:spcBef>
              <a:spcAft>
                <a:spcPts val="0"/>
              </a:spcAft>
              <a:buClr>
                <a:srgbClr val="666666"/>
              </a:buClr>
              <a:buSzPts val="800"/>
              <a:buFont typeface="Montserrat"/>
              <a:buChar char="●"/>
            </a:pPr>
            <a:r>
              <a:rPr lang="es" sz="800">
                <a:solidFill>
                  <a:srgbClr val="666666"/>
                </a:solidFill>
                <a:latin typeface="Montserrat"/>
                <a:ea typeface="Montserrat"/>
                <a:cs typeface="Montserrat"/>
                <a:sym typeface="Montserrat"/>
              </a:rPr>
              <a:t>Phasellus turpis massa, cursus ac velit vitae, pellentesque lacinia magna.</a:t>
            </a:r>
            <a:endParaRPr sz="800">
              <a:solidFill>
                <a:srgbClr val="666666"/>
              </a:solidFill>
              <a:latin typeface="Montserrat"/>
              <a:ea typeface="Montserrat"/>
              <a:cs typeface="Montserrat"/>
              <a:sym typeface="Montserrat"/>
            </a:endParaRPr>
          </a:p>
        </p:txBody>
      </p:sp>
      <p:sp>
        <p:nvSpPr>
          <p:cNvPr id="87" name="Google Shape;87;p13"/>
          <p:cNvSpPr txBox="1"/>
          <p:nvPr/>
        </p:nvSpPr>
        <p:spPr>
          <a:xfrm>
            <a:off x="2993350" y="6489550"/>
            <a:ext cx="4281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C27BA0"/>
                </a:solidFill>
                <a:latin typeface="Montserrat"/>
                <a:ea typeface="Montserrat"/>
                <a:cs typeface="Montserrat"/>
                <a:sym typeface="Montserrat"/>
              </a:rPr>
              <a:t>Nombre de la empresa | 2022-2025</a:t>
            </a:r>
            <a:endParaRPr sz="900">
              <a:solidFill>
                <a:srgbClr val="C27BA0"/>
              </a:solidFill>
              <a:highlight>
                <a:srgbClr val="FFFFFF"/>
              </a:highlight>
              <a:latin typeface="Montserrat"/>
              <a:ea typeface="Montserrat"/>
              <a:cs typeface="Montserrat"/>
              <a:sym typeface="Montserrat"/>
            </a:endParaRPr>
          </a:p>
        </p:txBody>
      </p:sp>
      <p:sp>
        <p:nvSpPr>
          <p:cNvPr id="88" name="Google Shape;88;p13"/>
          <p:cNvSpPr txBox="1"/>
          <p:nvPr/>
        </p:nvSpPr>
        <p:spPr>
          <a:xfrm>
            <a:off x="2993350" y="7448563"/>
            <a:ext cx="4281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Montserrat SemiBold"/>
                <a:ea typeface="Montserrat SemiBold"/>
                <a:cs typeface="Montserrat SemiBold"/>
                <a:sym typeface="Montserrat SemiBold"/>
              </a:rPr>
              <a:t>PUESTO DE TRABAJO</a:t>
            </a:r>
            <a:endParaRPr sz="900">
              <a:solidFill>
                <a:srgbClr val="25282D"/>
              </a:solidFill>
              <a:highlight>
                <a:srgbClr val="FFFFFF"/>
              </a:highlight>
              <a:latin typeface="Montserrat"/>
              <a:ea typeface="Montserrat"/>
              <a:cs typeface="Montserrat"/>
              <a:sym typeface="Montserrat"/>
            </a:endParaRPr>
          </a:p>
        </p:txBody>
      </p:sp>
      <p:sp>
        <p:nvSpPr>
          <p:cNvPr id="89" name="Google Shape;89;p13"/>
          <p:cNvSpPr txBox="1"/>
          <p:nvPr/>
        </p:nvSpPr>
        <p:spPr>
          <a:xfrm>
            <a:off x="2993350" y="7903075"/>
            <a:ext cx="4206600" cy="548100"/>
          </a:xfrm>
          <a:prstGeom prst="rect">
            <a:avLst/>
          </a:prstGeom>
          <a:noFill/>
          <a:ln>
            <a:noFill/>
          </a:ln>
        </p:spPr>
        <p:txBody>
          <a:bodyPr anchorCtr="0" anchor="t" bIns="0" lIns="0" spcFirstLastPara="1" rIns="0" wrap="square" tIns="0">
            <a:spAutoFit/>
          </a:bodyPr>
          <a:lstStyle/>
          <a:p>
            <a:pPr indent="-194800" lvl="0" marL="198000" rtl="0" algn="l">
              <a:lnSpc>
                <a:spcPct val="115000"/>
              </a:lnSpc>
              <a:spcBef>
                <a:spcPts val="0"/>
              </a:spcBef>
              <a:spcAft>
                <a:spcPts val="0"/>
              </a:spcAft>
              <a:buClr>
                <a:srgbClr val="666666"/>
              </a:buClr>
              <a:buSzPts val="800"/>
              <a:buFont typeface="Montserrat"/>
              <a:buChar char="●"/>
            </a:pPr>
            <a:r>
              <a:rPr lang="es" sz="800">
                <a:solidFill>
                  <a:srgbClr val="666666"/>
                </a:solidFill>
                <a:latin typeface="Montserrat"/>
                <a:ea typeface="Montserrat"/>
                <a:cs typeface="Montserrat"/>
                <a:sym typeface="Montserrat"/>
              </a:rPr>
              <a:t>Lorem ipsum dolor sit amet, consectetur adipiscing elit. Morbi eu maximus dolor, vel pulvinar nulla. </a:t>
            </a:r>
            <a:endParaRPr sz="800">
              <a:solidFill>
                <a:srgbClr val="666666"/>
              </a:solidFill>
              <a:latin typeface="Montserrat"/>
              <a:ea typeface="Montserrat"/>
              <a:cs typeface="Montserrat"/>
              <a:sym typeface="Montserrat"/>
            </a:endParaRPr>
          </a:p>
          <a:p>
            <a:pPr indent="-194800" lvl="0" marL="198000" rtl="0" algn="l">
              <a:lnSpc>
                <a:spcPct val="115000"/>
              </a:lnSpc>
              <a:spcBef>
                <a:spcPts val="0"/>
              </a:spcBef>
              <a:spcAft>
                <a:spcPts val="0"/>
              </a:spcAft>
              <a:buClr>
                <a:srgbClr val="666666"/>
              </a:buClr>
              <a:buSzPts val="800"/>
              <a:buFont typeface="Montserrat"/>
              <a:buChar char="●"/>
            </a:pPr>
            <a:r>
              <a:rPr lang="es" sz="800">
                <a:solidFill>
                  <a:srgbClr val="666666"/>
                </a:solidFill>
                <a:latin typeface="Montserrat"/>
                <a:ea typeface="Montserrat"/>
                <a:cs typeface="Montserrat"/>
                <a:sym typeface="Montserrat"/>
              </a:rPr>
              <a:t>Suspendisse et justo tristique dui iaculis porttitor vitae a lacus.</a:t>
            </a:r>
            <a:endParaRPr sz="800">
              <a:solidFill>
                <a:srgbClr val="666666"/>
              </a:solidFill>
              <a:latin typeface="Montserrat"/>
              <a:ea typeface="Montserrat"/>
              <a:cs typeface="Montserrat"/>
              <a:sym typeface="Montserrat"/>
            </a:endParaRPr>
          </a:p>
          <a:p>
            <a:pPr indent="-194800" lvl="0" marL="198000" rtl="0" algn="l">
              <a:lnSpc>
                <a:spcPct val="115000"/>
              </a:lnSpc>
              <a:spcBef>
                <a:spcPts val="0"/>
              </a:spcBef>
              <a:spcAft>
                <a:spcPts val="0"/>
              </a:spcAft>
              <a:buClr>
                <a:srgbClr val="666666"/>
              </a:buClr>
              <a:buSzPts val="800"/>
              <a:buFont typeface="Montserrat"/>
              <a:buChar char="●"/>
            </a:pPr>
            <a:r>
              <a:rPr lang="es" sz="800">
                <a:solidFill>
                  <a:srgbClr val="666666"/>
                </a:solidFill>
                <a:latin typeface="Montserrat"/>
                <a:ea typeface="Montserrat"/>
                <a:cs typeface="Montserrat"/>
                <a:sym typeface="Montserrat"/>
              </a:rPr>
              <a:t>Phasellus turpis massa, cursus ac velit vitae, pellentesque lacinia magna.</a:t>
            </a:r>
            <a:endParaRPr sz="800">
              <a:solidFill>
                <a:srgbClr val="666666"/>
              </a:solidFill>
              <a:latin typeface="Montserrat"/>
              <a:ea typeface="Montserrat"/>
              <a:cs typeface="Montserrat"/>
              <a:sym typeface="Montserrat"/>
            </a:endParaRPr>
          </a:p>
        </p:txBody>
      </p:sp>
      <p:sp>
        <p:nvSpPr>
          <p:cNvPr id="90" name="Google Shape;90;p13"/>
          <p:cNvSpPr txBox="1"/>
          <p:nvPr/>
        </p:nvSpPr>
        <p:spPr>
          <a:xfrm>
            <a:off x="2993350" y="7658638"/>
            <a:ext cx="4281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C27BA0"/>
                </a:solidFill>
                <a:latin typeface="Montserrat"/>
                <a:ea typeface="Montserrat"/>
                <a:cs typeface="Montserrat"/>
                <a:sym typeface="Montserrat"/>
              </a:rPr>
              <a:t>Nombre de la empresa | 2022-2025</a:t>
            </a:r>
            <a:endParaRPr sz="900">
              <a:solidFill>
                <a:srgbClr val="C27BA0"/>
              </a:solidFill>
              <a:highlight>
                <a:srgbClr val="FFFFFF"/>
              </a:highlight>
              <a:latin typeface="Montserrat"/>
              <a:ea typeface="Montserrat"/>
              <a:cs typeface="Montserrat"/>
              <a:sym typeface="Montserrat"/>
            </a:endParaRPr>
          </a:p>
        </p:txBody>
      </p:sp>
      <p:sp>
        <p:nvSpPr>
          <p:cNvPr id="91" name="Google Shape;91;p13"/>
          <p:cNvSpPr txBox="1"/>
          <p:nvPr/>
        </p:nvSpPr>
        <p:spPr>
          <a:xfrm>
            <a:off x="2993350" y="9752818"/>
            <a:ext cx="1857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Montserrat SemiBold"/>
                <a:ea typeface="Montserrat SemiBold"/>
                <a:cs typeface="Montserrat SemiBold"/>
                <a:sym typeface="Montserrat SemiBold"/>
              </a:rPr>
              <a:t>NOMBRE CERTIFICADO</a:t>
            </a:r>
            <a:endParaRPr sz="900">
              <a:solidFill>
                <a:srgbClr val="25282D"/>
              </a:solidFill>
              <a:highlight>
                <a:srgbClr val="FFFFFF"/>
              </a:highlight>
              <a:latin typeface="Montserrat"/>
              <a:ea typeface="Montserrat"/>
              <a:cs typeface="Montserrat"/>
              <a:sym typeface="Montserrat"/>
            </a:endParaRPr>
          </a:p>
        </p:txBody>
      </p:sp>
      <p:sp>
        <p:nvSpPr>
          <p:cNvPr id="92" name="Google Shape;92;p13"/>
          <p:cNvSpPr txBox="1"/>
          <p:nvPr/>
        </p:nvSpPr>
        <p:spPr>
          <a:xfrm>
            <a:off x="2993350" y="9962898"/>
            <a:ext cx="19068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Montserrat"/>
                <a:ea typeface="Montserrat"/>
                <a:cs typeface="Montserrat"/>
                <a:sym typeface="Montserrat"/>
              </a:rPr>
              <a:t>Empresa certificadora</a:t>
            </a:r>
            <a:endParaRPr sz="900">
              <a:solidFill>
                <a:srgbClr val="25282D"/>
              </a:solidFill>
              <a:highlight>
                <a:srgbClr val="FFFFFF"/>
              </a:highlight>
              <a:latin typeface="Montserrat"/>
              <a:ea typeface="Montserrat"/>
              <a:cs typeface="Montserrat"/>
              <a:sym typeface="Montserrat"/>
            </a:endParaRPr>
          </a:p>
        </p:txBody>
      </p:sp>
      <p:sp>
        <p:nvSpPr>
          <p:cNvPr id="93" name="Google Shape;93;p13"/>
          <p:cNvSpPr txBox="1"/>
          <p:nvPr/>
        </p:nvSpPr>
        <p:spPr>
          <a:xfrm>
            <a:off x="2993350" y="9542748"/>
            <a:ext cx="1857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FFFFFF"/>
                </a:solidFill>
                <a:latin typeface="Montserrat SemiBold"/>
                <a:ea typeface="Montserrat SemiBold"/>
                <a:cs typeface="Montserrat SemiBold"/>
                <a:sym typeface="Montserrat SemiBold"/>
              </a:rPr>
              <a:t>2016</a:t>
            </a:r>
            <a:endParaRPr sz="900">
              <a:solidFill>
                <a:srgbClr val="FFFFFF"/>
              </a:solidFill>
              <a:highlight>
                <a:srgbClr val="FFFFFF"/>
              </a:highlight>
              <a:latin typeface="Montserrat"/>
              <a:ea typeface="Montserrat"/>
              <a:cs typeface="Montserrat"/>
              <a:sym typeface="Montserrat"/>
            </a:endParaRPr>
          </a:p>
        </p:txBody>
      </p:sp>
      <p:sp>
        <p:nvSpPr>
          <p:cNvPr id="94" name="Google Shape;94;p13"/>
          <p:cNvSpPr txBox="1"/>
          <p:nvPr/>
        </p:nvSpPr>
        <p:spPr>
          <a:xfrm>
            <a:off x="378475" y="5998558"/>
            <a:ext cx="1857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Montserrat SemiBold"/>
                <a:ea typeface="Montserrat SemiBold"/>
                <a:cs typeface="Montserrat SemiBold"/>
                <a:sym typeface="Montserrat SemiBold"/>
              </a:rPr>
              <a:t>TITULACIÓN ACADÉMICA</a:t>
            </a:r>
            <a:endParaRPr sz="900">
              <a:solidFill>
                <a:srgbClr val="25282D"/>
              </a:solidFill>
              <a:highlight>
                <a:srgbClr val="FFFFFF"/>
              </a:highlight>
              <a:latin typeface="Montserrat"/>
              <a:ea typeface="Montserrat"/>
              <a:cs typeface="Montserrat"/>
              <a:sym typeface="Montserrat"/>
            </a:endParaRPr>
          </a:p>
        </p:txBody>
      </p:sp>
      <p:sp>
        <p:nvSpPr>
          <p:cNvPr id="95" name="Google Shape;95;p13"/>
          <p:cNvSpPr txBox="1"/>
          <p:nvPr/>
        </p:nvSpPr>
        <p:spPr>
          <a:xfrm>
            <a:off x="378475" y="6208638"/>
            <a:ext cx="19068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Montserrat"/>
                <a:ea typeface="Montserrat"/>
                <a:cs typeface="Montserrat"/>
                <a:sym typeface="Montserrat"/>
              </a:rPr>
              <a:t>Nombre de la Universidad</a:t>
            </a:r>
            <a:endParaRPr sz="900">
              <a:solidFill>
                <a:srgbClr val="25282D"/>
              </a:solidFill>
              <a:highlight>
                <a:srgbClr val="FFFFFF"/>
              </a:highlight>
              <a:latin typeface="Montserrat"/>
              <a:ea typeface="Montserrat"/>
              <a:cs typeface="Montserrat"/>
              <a:sym typeface="Montserrat"/>
            </a:endParaRPr>
          </a:p>
        </p:txBody>
      </p:sp>
      <p:sp>
        <p:nvSpPr>
          <p:cNvPr id="96" name="Google Shape;96;p13"/>
          <p:cNvSpPr txBox="1"/>
          <p:nvPr/>
        </p:nvSpPr>
        <p:spPr>
          <a:xfrm>
            <a:off x="378475" y="5788488"/>
            <a:ext cx="1857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FFFFFF"/>
                </a:solidFill>
                <a:latin typeface="Montserrat SemiBold"/>
                <a:ea typeface="Montserrat SemiBold"/>
                <a:cs typeface="Montserrat SemiBold"/>
                <a:sym typeface="Montserrat SemiBold"/>
              </a:rPr>
              <a:t>2016</a:t>
            </a:r>
            <a:endParaRPr sz="900">
              <a:solidFill>
                <a:srgbClr val="FFFFFF"/>
              </a:solidFill>
              <a:highlight>
                <a:srgbClr val="FFFFFF"/>
              </a:highlight>
              <a:latin typeface="Montserrat"/>
              <a:ea typeface="Montserrat"/>
              <a:cs typeface="Montserrat"/>
              <a:sym typeface="Montserrat"/>
            </a:endParaRPr>
          </a:p>
        </p:txBody>
      </p:sp>
      <p:sp>
        <p:nvSpPr>
          <p:cNvPr id="97" name="Google Shape;97;p13"/>
          <p:cNvSpPr txBox="1"/>
          <p:nvPr/>
        </p:nvSpPr>
        <p:spPr>
          <a:xfrm>
            <a:off x="378475" y="6792120"/>
            <a:ext cx="1857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Montserrat SemiBold"/>
                <a:ea typeface="Montserrat SemiBold"/>
                <a:cs typeface="Montserrat SemiBold"/>
                <a:sym typeface="Montserrat SemiBold"/>
              </a:rPr>
              <a:t>TITULACIÓN ACADÉMICA</a:t>
            </a:r>
            <a:endParaRPr sz="900">
              <a:solidFill>
                <a:srgbClr val="25282D"/>
              </a:solidFill>
              <a:highlight>
                <a:srgbClr val="FFFFFF"/>
              </a:highlight>
              <a:latin typeface="Montserrat"/>
              <a:ea typeface="Montserrat"/>
              <a:cs typeface="Montserrat"/>
              <a:sym typeface="Montserrat"/>
            </a:endParaRPr>
          </a:p>
        </p:txBody>
      </p:sp>
      <p:sp>
        <p:nvSpPr>
          <p:cNvPr id="98" name="Google Shape;98;p13"/>
          <p:cNvSpPr txBox="1"/>
          <p:nvPr/>
        </p:nvSpPr>
        <p:spPr>
          <a:xfrm>
            <a:off x="378475" y="7002200"/>
            <a:ext cx="19068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Montserrat"/>
                <a:ea typeface="Montserrat"/>
                <a:cs typeface="Montserrat"/>
                <a:sym typeface="Montserrat"/>
              </a:rPr>
              <a:t>Nombre de la Universidad</a:t>
            </a:r>
            <a:endParaRPr sz="900">
              <a:solidFill>
                <a:srgbClr val="25282D"/>
              </a:solidFill>
              <a:highlight>
                <a:srgbClr val="FFFFFF"/>
              </a:highlight>
              <a:latin typeface="Montserrat"/>
              <a:ea typeface="Montserrat"/>
              <a:cs typeface="Montserrat"/>
              <a:sym typeface="Montserrat"/>
            </a:endParaRPr>
          </a:p>
        </p:txBody>
      </p:sp>
      <p:sp>
        <p:nvSpPr>
          <p:cNvPr id="99" name="Google Shape;99;p13"/>
          <p:cNvSpPr txBox="1"/>
          <p:nvPr/>
        </p:nvSpPr>
        <p:spPr>
          <a:xfrm>
            <a:off x="378475" y="6582050"/>
            <a:ext cx="1857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FFFFFF"/>
                </a:solidFill>
                <a:latin typeface="Montserrat SemiBold"/>
                <a:ea typeface="Montserrat SemiBold"/>
                <a:cs typeface="Montserrat SemiBold"/>
                <a:sym typeface="Montserrat SemiBold"/>
              </a:rPr>
              <a:t>2016</a:t>
            </a:r>
            <a:endParaRPr sz="900">
              <a:solidFill>
                <a:srgbClr val="FFFFFF"/>
              </a:solidFill>
              <a:highlight>
                <a:srgbClr val="FFFFFF"/>
              </a:highlight>
              <a:latin typeface="Montserrat"/>
              <a:ea typeface="Montserrat"/>
              <a:cs typeface="Montserrat"/>
              <a:sym typeface="Montserrat"/>
            </a:endParaRPr>
          </a:p>
        </p:txBody>
      </p:sp>
      <p:sp>
        <p:nvSpPr>
          <p:cNvPr id="100" name="Google Shape;100;p13"/>
          <p:cNvSpPr txBox="1"/>
          <p:nvPr/>
        </p:nvSpPr>
        <p:spPr>
          <a:xfrm>
            <a:off x="5089875" y="9752818"/>
            <a:ext cx="1857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Montserrat SemiBold"/>
                <a:ea typeface="Montserrat SemiBold"/>
                <a:cs typeface="Montserrat SemiBold"/>
                <a:sym typeface="Montserrat SemiBold"/>
              </a:rPr>
              <a:t>NOMBRE CERTIFICADO</a:t>
            </a:r>
            <a:endParaRPr sz="900">
              <a:solidFill>
                <a:srgbClr val="25282D"/>
              </a:solidFill>
              <a:highlight>
                <a:srgbClr val="FFFFFF"/>
              </a:highlight>
              <a:latin typeface="Montserrat"/>
              <a:ea typeface="Montserrat"/>
              <a:cs typeface="Montserrat"/>
              <a:sym typeface="Montserrat"/>
            </a:endParaRPr>
          </a:p>
        </p:txBody>
      </p:sp>
      <p:sp>
        <p:nvSpPr>
          <p:cNvPr id="101" name="Google Shape;101;p13"/>
          <p:cNvSpPr txBox="1"/>
          <p:nvPr/>
        </p:nvSpPr>
        <p:spPr>
          <a:xfrm>
            <a:off x="5089875" y="9962898"/>
            <a:ext cx="19068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Montserrat"/>
                <a:ea typeface="Montserrat"/>
                <a:cs typeface="Montserrat"/>
                <a:sym typeface="Montserrat"/>
              </a:rPr>
              <a:t>Empresa certificadora</a:t>
            </a:r>
            <a:endParaRPr sz="900">
              <a:solidFill>
                <a:srgbClr val="25282D"/>
              </a:solidFill>
              <a:highlight>
                <a:srgbClr val="FFFFFF"/>
              </a:highlight>
              <a:latin typeface="Montserrat"/>
              <a:ea typeface="Montserrat"/>
              <a:cs typeface="Montserrat"/>
              <a:sym typeface="Montserrat"/>
            </a:endParaRPr>
          </a:p>
        </p:txBody>
      </p:sp>
      <p:sp>
        <p:nvSpPr>
          <p:cNvPr id="102" name="Google Shape;102;p13"/>
          <p:cNvSpPr txBox="1"/>
          <p:nvPr/>
        </p:nvSpPr>
        <p:spPr>
          <a:xfrm>
            <a:off x="5089875" y="9542748"/>
            <a:ext cx="1857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FFFFFF"/>
                </a:solidFill>
                <a:latin typeface="Montserrat SemiBold"/>
                <a:ea typeface="Montserrat SemiBold"/>
                <a:cs typeface="Montserrat SemiBold"/>
                <a:sym typeface="Montserrat SemiBold"/>
              </a:rPr>
              <a:t>2016</a:t>
            </a:r>
            <a:endParaRPr sz="900">
              <a:solidFill>
                <a:srgbClr val="FFFFFF"/>
              </a:solidFill>
              <a:highlight>
                <a:srgbClr val="FFFFFF"/>
              </a:highlight>
              <a:latin typeface="Montserrat"/>
              <a:ea typeface="Montserrat"/>
              <a:cs typeface="Montserrat"/>
              <a:sym typeface="Montserrat"/>
            </a:endParaRPr>
          </a:p>
        </p:txBody>
      </p:sp>
      <p:sp>
        <p:nvSpPr>
          <p:cNvPr id="103" name="Google Shape;103;p13"/>
          <p:cNvSpPr txBox="1"/>
          <p:nvPr/>
        </p:nvSpPr>
        <p:spPr>
          <a:xfrm>
            <a:off x="378475" y="5250070"/>
            <a:ext cx="1857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Montserrat SemiBold"/>
                <a:ea typeface="Montserrat SemiBold"/>
                <a:cs typeface="Montserrat SemiBold"/>
                <a:sym typeface="Montserrat SemiBold"/>
              </a:rPr>
              <a:t>TITULACIÓN ACADÉMICA</a:t>
            </a:r>
            <a:endParaRPr sz="900">
              <a:solidFill>
                <a:srgbClr val="25282D"/>
              </a:solidFill>
              <a:highlight>
                <a:srgbClr val="FFFFFF"/>
              </a:highlight>
              <a:latin typeface="Montserrat"/>
              <a:ea typeface="Montserrat"/>
              <a:cs typeface="Montserrat"/>
              <a:sym typeface="Montserrat"/>
            </a:endParaRPr>
          </a:p>
        </p:txBody>
      </p:sp>
      <p:sp>
        <p:nvSpPr>
          <p:cNvPr id="104" name="Google Shape;104;p13"/>
          <p:cNvSpPr txBox="1"/>
          <p:nvPr/>
        </p:nvSpPr>
        <p:spPr>
          <a:xfrm>
            <a:off x="378475" y="5460150"/>
            <a:ext cx="19068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Montserrat"/>
                <a:ea typeface="Montserrat"/>
                <a:cs typeface="Montserrat"/>
                <a:sym typeface="Montserrat"/>
              </a:rPr>
              <a:t>Nombre de la Universidad</a:t>
            </a:r>
            <a:endParaRPr sz="900">
              <a:solidFill>
                <a:srgbClr val="25282D"/>
              </a:solidFill>
              <a:highlight>
                <a:srgbClr val="FFFFFF"/>
              </a:highlight>
              <a:latin typeface="Montserrat"/>
              <a:ea typeface="Montserrat"/>
              <a:cs typeface="Montserrat"/>
              <a:sym typeface="Montserrat"/>
            </a:endParaRPr>
          </a:p>
        </p:txBody>
      </p:sp>
      <p:sp>
        <p:nvSpPr>
          <p:cNvPr id="105" name="Google Shape;105;p13"/>
          <p:cNvSpPr txBox="1"/>
          <p:nvPr/>
        </p:nvSpPr>
        <p:spPr>
          <a:xfrm>
            <a:off x="378475" y="5040000"/>
            <a:ext cx="1857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FFFFFF"/>
                </a:solidFill>
                <a:latin typeface="Montserrat SemiBold"/>
                <a:ea typeface="Montserrat SemiBold"/>
                <a:cs typeface="Montserrat SemiBold"/>
                <a:sym typeface="Montserrat SemiBold"/>
              </a:rPr>
              <a:t>2016</a:t>
            </a:r>
            <a:endParaRPr sz="900">
              <a:solidFill>
                <a:srgbClr val="FFFFFF"/>
              </a:solidFill>
              <a:highlight>
                <a:srgbClr val="FFFFFF"/>
              </a:highlight>
              <a:latin typeface="Montserrat"/>
              <a:ea typeface="Montserrat"/>
              <a:cs typeface="Montserrat"/>
              <a:sym typeface="Montserrat"/>
            </a:endParaRPr>
          </a:p>
        </p:txBody>
      </p:sp>
      <p:sp>
        <p:nvSpPr>
          <p:cNvPr id="106" name="Google Shape;106;p13"/>
          <p:cNvSpPr txBox="1"/>
          <p:nvPr/>
        </p:nvSpPr>
        <p:spPr>
          <a:xfrm>
            <a:off x="374213" y="9764500"/>
            <a:ext cx="13500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25282D"/>
                </a:solidFill>
                <a:latin typeface="Montserrat"/>
                <a:ea typeface="Montserrat"/>
                <a:cs typeface="Montserrat"/>
                <a:sym typeface="Montserrat"/>
              </a:rPr>
              <a:t>Habilidad 5</a:t>
            </a:r>
            <a:endParaRPr sz="1000">
              <a:solidFill>
                <a:srgbClr val="25282D"/>
              </a:solidFill>
              <a:latin typeface="Montserrat"/>
              <a:ea typeface="Montserrat"/>
              <a:cs typeface="Montserrat"/>
              <a:sym typeface="Montserrat"/>
            </a:endParaRPr>
          </a:p>
        </p:txBody>
      </p:sp>
      <p:sp>
        <p:nvSpPr>
          <p:cNvPr id="107" name="Google Shape;107;p13"/>
          <p:cNvSpPr/>
          <p:nvPr/>
        </p:nvSpPr>
        <p:spPr>
          <a:xfrm>
            <a:off x="374250" y="9994296"/>
            <a:ext cx="1724100" cy="720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3"/>
          <p:cNvSpPr/>
          <p:nvPr/>
        </p:nvSpPr>
        <p:spPr>
          <a:xfrm>
            <a:off x="374250" y="9994296"/>
            <a:ext cx="1436700" cy="72000"/>
          </a:xfrm>
          <a:prstGeom prst="rect">
            <a:avLst/>
          </a:prstGeom>
          <a:solidFill>
            <a:srgbClr val="D5A6BD"/>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3"/>
          <p:cNvSpPr txBox="1"/>
          <p:nvPr/>
        </p:nvSpPr>
        <p:spPr>
          <a:xfrm>
            <a:off x="587276" y="3321917"/>
            <a:ext cx="13926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666666"/>
                </a:solidFill>
                <a:latin typeface="Montserrat Medium"/>
                <a:ea typeface="Montserrat Medium"/>
                <a:cs typeface="Montserrat Medium"/>
                <a:sym typeface="Montserrat Medium"/>
              </a:rPr>
              <a:t>+34 123 456 789</a:t>
            </a:r>
            <a:endParaRPr sz="800">
              <a:solidFill>
                <a:srgbClr val="666666"/>
              </a:solidFill>
              <a:latin typeface="Montserrat Medium"/>
              <a:ea typeface="Montserrat Medium"/>
              <a:cs typeface="Montserrat Medium"/>
              <a:sym typeface="Montserrat Medium"/>
            </a:endParaRPr>
          </a:p>
        </p:txBody>
      </p:sp>
      <p:sp>
        <p:nvSpPr>
          <p:cNvPr id="110" name="Google Shape;110;p13"/>
          <p:cNvSpPr/>
          <p:nvPr/>
        </p:nvSpPr>
        <p:spPr>
          <a:xfrm>
            <a:off x="360381" y="3319757"/>
            <a:ext cx="128843" cy="129668"/>
          </a:xfrm>
          <a:custGeom>
            <a:rect b="b" l="l" r="r" t="t"/>
            <a:pathLst>
              <a:path extrusionOk="0" fill="none" h="5870" w="5832">
                <a:moveTo>
                  <a:pt x="5832" y="4383"/>
                </a:moveTo>
                <a:lnTo>
                  <a:pt x="5832" y="5260"/>
                </a:lnTo>
                <a:lnTo>
                  <a:pt x="5832" y="5260"/>
                </a:lnTo>
                <a:lnTo>
                  <a:pt x="5832" y="5374"/>
                </a:lnTo>
                <a:lnTo>
                  <a:pt x="5794" y="5488"/>
                </a:lnTo>
                <a:lnTo>
                  <a:pt x="5679" y="5679"/>
                </a:lnTo>
                <a:lnTo>
                  <a:pt x="5489" y="5793"/>
                </a:lnTo>
                <a:lnTo>
                  <a:pt x="5375" y="5831"/>
                </a:lnTo>
                <a:lnTo>
                  <a:pt x="5260" y="5870"/>
                </a:lnTo>
                <a:lnTo>
                  <a:pt x="5260" y="5870"/>
                </a:lnTo>
                <a:lnTo>
                  <a:pt x="5222" y="5831"/>
                </a:lnTo>
                <a:lnTo>
                  <a:pt x="5222" y="5831"/>
                </a:lnTo>
                <a:lnTo>
                  <a:pt x="4536" y="5717"/>
                </a:lnTo>
                <a:lnTo>
                  <a:pt x="3888" y="5565"/>
                </a:lnTo>
                <a:lnTo>
                  <a:pt x="3240" y="5298"/>
                </a:lnTo>
                <a:lnTo>
                  <a:pt x="2669" y="4955"/>
                </a:lnTo>
                <a:lnTo>
                  <a:pt x="2669" y="4955"/>
                </a:lnTo>
                <a:lnTo>
                  <a:pt x="2135" y="4574"/>
                </a:lnTo>
                <a:lnTo>
                  <a:pt x="1678" y="4155"/>
                </a:lnTo>
                <a:lnTo>
                  <a:pt x="1259" y="3697"/>
                </a:lnTo>
                <a:lnTo>
                  <a:pt x="878" y="3164"/>
                </a:lnTo>
                <a:lnTo>
                  <a:pt x="878" y="3164"/>
                </a:lnTo>
                <a:lnTo>
                  <a:pt x="573" y="2592"/>
                </a:lnTo>
                <a:lnTo>
                  <a:pt x="306" y="1944"/>
                </a:lnTo>
                <a:lnTo>
                  <a:pt x="115" y="1296"/>
                </a:lnTo>
                <a:lnTo>
                  <a:pt x="1" y="610"/>
                </a:lnTo>
                <a:lnTo>
                  <a:pt x="1" y="610"/>
                </a:lnTo>
                <a:lnTo>
                  <a:pt x="1" y="496"/>
                </a:lnTo>
                <a:lnTo>
                  <a:pt x="1" y="382"/>
                </a:lnTo>
                <a:lnTo>
                  <a:pt x="115" y="191"/>
                </a:lnTo>
                <a:lnTo>
                  <a:pt x="306" y="39"/>
                </a:lnTo>
                <a:lnTo>
                  <a:pt x="420" y="1"/>
                </a:lnTo>
                <a:lnTo>
                  <a:pt x="535" y="1"/>
                </a:lnTo>
                <a:lnTo>
                  <a:pt x="535" y="1"/>
                </a:lnTo>
                <a:lnTo>
                  <a:pt x="573" y="1"/>
                </a:lnTo>
                <a:lnTo>
                  <a:pt x="1449" y="1"/>
                </a:lnTo>
                <a:lnTo>
                  <a:pt x="1449" y="1"/>
                </a:lnTo>
                <a:lnTo>
                  <a:pt x="1678" y="39"/>
                </a:lnTo>
                <a:lnTo>
                  <a:pt x="1868" y="115"/>
                </a:lnTo>
                <a:lnTo>
                  <a:pt x="1983" y="305"/>
                </a:lnTo>
                <a:lnTo>
                  <a:pt x="2059" y="496"/>
                </a:lnTo>
                <a:lnTo>
                  <a:pt x="2059" y="496"/>
                </a:lnTo>
                <a:lnTo>
                  <a:pt x="2135" y="915"/>
                </a:lnTo>
                <a:lnTo>
                  <a:pt x="2249" y="1334"/>
                </a:lnTo>
                <a:lnTo>
                  <a:pt x="2249" y="1334"/>
                </a:lnTo>
                <a:lnTo>
                  <a:pt x="2288" y="1487"/>
                </a:lnTo>
                <a:lnTo>
                  <a:pt x="2288" y="1677"/>
                </a:lnTo>
                <a:lnTo>
                  <a:pt x="2211" y="1792"/>
                </a:lnTo>
                <a:lnTo>
                  <a:pt x="2135" y="1944"/>
                </a:lnTo>
                <a:lnTo>
                  <a:pt x="1754" y="2325"/>
                </a:lnTo>
                <a:lnTo>
                  <a:pt x="1754" y="2325"/>
                </a:lnTo>
                <a:lnTo>
                  <a:pt x="2097" y="2859"/>
                </a:lnTo>
                <a:lnTo>
                  <a:pt x="2516" y="3316"/>
                </a:lnTo>
                <a:lnTo>
                  <a:pt x="2974" y="3735"/>
                </a:lnTo>
                <a:lnTo>
                  <a:pt x="3507" y="4078"/>
                </a:lnTo>
                <a:lnTo>
                  <a:pt x="3888" y="3697"/>
                </a:lnTo>
                <a:lnTo>
                  <a:pt x="3888" y="3697"/>
                </a:lnTo>
                <a:lnTo>
                  <a:pt x="4041" y="3621"/>
                </a:lnTo>
                <a:lnTo>
                  <a:pt x="4193" y="3545"/>
                </a:lnTo>
                <a:lnTo>
                  <a:pt x="4346" y="3545"/>
                </a:lnTo>
                <a:lnTo>
                  <a:pt x="4498" y="3583"/>
                </a:lnTo>
                <a:lnTo>
                  <a:pt x="4498" y="3583"/>
                </a:lnTo>
                <a:lnTo>
                  <a:pt x="4917" y="3697"/>
                </a:lnTo>
                <a:lnTo>
                  <a:pt x="5336" y="3774"/>
                </a:lnTo>
                <a:lnTo>
                  <a:pt x="5336" y="3774"/>
                </a:lnTo>
                <a:lnTo>
                  <a:pt x="5527" y="3850"/>
                </a:lnTo>
                <a:lnTo>
                  <a:pt x="5718" y="3964"/>
                </a:lnTo>
                <a:lnTo>
                  <a:pt x="5794" y="4155"/>
                </a:lnTo>
                <a:lnTo>
                  <a:pt x="5832" y="4383"/>
                </a:lnTo>
                <a:lnTo>
                  <a:pt x="5832" y="4383"/>
                </a:lnTo>
                <a:close/>
              </a:path>
            </a:pathLst>
          </a:custGeom>
          <a:noFill/>
          <a:ln cap="rnd" cmpd="sng" w="9525">
            <a:solidFill>
              <a:srgbClr val="D5A6B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800">
              <a:solidFill>
                <a:srgbClr val="666666"/>
              </a:solidFill>
              <a:latin typeface="Montserrat"/>
              <a:ea typeface="Montserrat"/>
              <a:cs typeface="Montserrat"/>
              <a:sym typeface="Montserrat"/>
            </a:endParaRPr>
          </a:p>
        </p:txBody>
      </p:sp>
      <p:grpSp>
        <p:nvGrpSpPr>
          <p:cNvPr id="111" name="Google Shape;111;p13"/>
          <p:cNvGrpSpPr/>
          <p:nvPr/>
        </p:nvGrpSpPr>
        <p:grpSpPr>
          <a:xfrm>
            <a:off x="360267" y="3590493"/>
            <a:ext cx="137182" cy="108000"/>
            <a:chOff x="2156000" y="3003250"/>
            <a:chExt cx="146750" cy="117200"/>
          </a:xfrm>
        </p:grpSpPr>
        <p:sp>
          <p:nvSpPr>
            <p:cNvPr id="112" name="Google Shape;112;p13"/>
            <p:cNvSpPr/>
            <p:nvPr/>
          </p:nvSpPr>
          <p:spPr>
            <a:xfrm>
              <a:off x="2156000" y="3003250"/>
              <a:ext cx="146750" cy="117200"/>
            </a:xfrm>
            <a:custGeom>
              <a:rect b="b" l="l" r="r" t="t"/>
              <a:pathLst>
                <a:path extrusionOk="0" fill="none" h="4688" w="5870">
                  <a:moveTo>
                    <a:pt x="572" y="0"/>
                  </a:moveTo>
                  <a:lnTo>
                    <a:pt x="5298" y="0"/>
                  </a:lnTo>
                  <a:lnTo>
                    <a:pt x="5298" y="0"/>
                  </a:lnTo>
                  <a:lnTo>
                    <a:pt x="5412" y="0"/>
                  </a:lnTo>
                  <a:lnTo>
                    <a:pt x="5527" y="38"/>
                  </a:lnTo>
                  <a:lnTo>
                    <a:pt x="5717" y="153"/>
                  </a:lnTo>
                  <a:lnTo>
                    <a:pt x="5832" y="343"/>
                  </a:lnTo>
                  <a:lnTo>
                    <a:pt x="5870" y="458"/>
                  </a:lnTo>
                  <a:lnTo>
                    <a:pt x="5870" y="572"/>
                  </a:lnTo>
                  <a:lnTo>
                    <a:pt x="5870" y="4116"/>
                  </a:lnTo>
                  <a:lnTo>
                    <a:pt x="5870" y="4116"/>
                  </a:lnTo>
                  <a:lnTo>
                    <a:pt x="5870" y="4231"/>
                  </a:lnTo>
                  <a:lnTo>
                    <a:pt x="5832" y="4345"/>
                  </a:lnTo>
                  <a:lnTo>
                    <a:pt x="5717" y="4535"/>
                  </a:lnTo>
                  <a:lnTo>
                    <a:pt x="5527" y="4650"/>
                  </a:lnTo>
                  <a:lnTo>
                    <a:pt x="5412" y="4688"/>
                  </a:lnTo>
                  <a:lnTo>
                    <a:pt x="5298" y="4688"/>
                  </a:lnTo>
                  <a:lnTo>
                    <a:pt x="572" y="4688"/>
                  </a:lnTo>
                  <a:lnTo>
                    <a:pt x="572" y="4688"/>
                  </a:lnTo>
                  <a:lnTo>
                    <a:pt x="458" y="4688"/>
                  </a:lnTo>
                  <a:lnTo>
                    <a:pt x="344" y="4650"/>
                  </a:lnTo>
                  <a:lnTo>
                    <a:pt x="153" y="4535"/>
                  </a:lnTo>
                  <a:lnTo>
                    <a:pt x="39" y="4345"/>
                  </a:lnTo>
                  <a:lnTo>
                    <a:pt x="1" y="4231"/>
                  </a:lnTo>
                  <a:lnTo>
                    <a:pt x="1" y="4116"/>
                  </a:lnTo>
                  <a:lnTo>
                    <a:pt x="1" y="572"/>
                  </a:lnTo>
                  <a:lnTo>
                    <a:pt x="1" y="572"/>
                  </a:lnTo>
                  <a:lnTo>
                    <a:pt x="1" y="458"/>
                  </a:lnTo>
                  <a:lnTo>
                    <a:pt x="39" y="343"/>
                  </a:lnTo>
                  <a:lnTo>
                    <a:pt x="153" y="153"/>
                  </a:lnTo>
                  <a:lnTo>
                    <a:pt x="344" y="38"/>
                  </a:lnTo>
                  <a:lnTo>
                    <a:pt x="458" y="0"/>
                  </a:lnTo>
                  <a:lnTo>
                    <a:pt x="572" y="0"/>
                  </a:lnTo>
                  <a:lnTo>
                    <a:pt x="572" y="0"/>
                  </a:lnTo>
                  <a:close/>
                </a:path>
              </a:pathLst>
            </a:custGeom>
            <a:noFill/>
            <a:ln cap="rnd" cmpd="sng" w="9525">
              <a:solidFill>
                <a:srgbClr val="D5A6B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800">
                <a:solidFill>
                  <a:srgbClr val="666666"/>
                </a:solidFill>
                <a:latin typeface="Montserrat"/>
                <a:ea typeface="Montserrat"/>
                <a:cs typeface="Montserrat"/>
                <a:sym typeface="Montserrat"/>
              </a:endParaRPr>
            </a:p>
          </p:txBody>
        </p:sp>
        <p:sp>
          <p:nvSpPr>
            <p:cNvPr id="113" name="Google Shape;113;p13"/>
            <p:cNvSpPr/>
            <p:nvPr/>
          </p:nvSpPr>
          <p:spPr>
            <a:xfrm>
              <a:off x="2156000" y="3014675"/>
              <a:ext cx="146750" cy="51475"/>
            </a:xfrm>
            <a:custGeom>
              <a:rect b="b" l="l" r="r" t="t"/>
              <a:pathLst>
                <a:path extrusionOk="0" fill="none" h="2059" w="5870">
                  <a:moveTo>
                    <a:pt x="5870" y="1"/>
                  </a:moveTo>
                  <a:lnTo>
                    <a:pt x="2935" y="2059"/>
                  </a:lnTo>
                  <a:lnTo>
                    <a:pt x="1" y="1"/>
                  </a:lnTo>
                </a:path>
              </a:pathLst>
            </a:custGeom>
            <a:noFill/>
            <a:ln cap="rnd" cmpd="sng" w="9525">
              <a:solidFill>
                <a:srgbClr val="D5A6B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800">
                <a:solidFill>
                  <a:srgbClr val="666666"/>
                </a:solidFill>
                <a:latin typeface="Montserrat"/>
                <a:ea typeface="Montserrat"/>
                <a:cs typeface="Montserrat"/>
                <a:sym typeface="Montserrat"/>
              </a:endParaRPr>
            </a:p>
          </p:txBody>
        </p:sp>
      </p:grpSp>
      <p:sp>
        <p:nvSpPr>
          <p:cNvPr id="114" name="Google Shape;114;p13"/>
          <p:cNvSpPr txBox="1"/>
          <p:nvPr/>
        </p:nvSpPr>
        <p:spPr>
          <a:xfrm>
            <a:off x="587276" y="3581823"/>
            <a:ext cx="13926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666666"/>
                </a:solidFill>
                <a:latin typeface="Montserrat Medium"/>
                <a:ea typeface="Montserrat Medium"/>
                <a:cs typeface="Montserrat Medium"/>
                <a:sym typeface="Montserrat Medium"/>
              </a:rPr>
              <a:t>email@email.com</a:t>
            </a:r>
            <a:endParaRPr sz="800">
              <a:solidFill>
                <a:srgbClr val="666666"/>
              </a:solidFill>
              <a:latin typeface="Montserrat Medium"/>
              <a:ea typeface="Montserrat Medium"/>
              <a:cs typeface="Montserrat Medium"/>
              <a:sym typeface="Montserrat Medium"/>
            </a:endParaRPr>
          </a:p>
        </p:txBody>
      </p:sp>
      <p:grpSp>
        <p:nvGrpSpPr>
          <p:cNvPr id="115" name="Google Shape;115;p13"/>
          <p:cNvGrpSpPr/>
          <p:nvPr/>
        </p:nvGrpSpPr>
        <p:grpSpPr>
          <a:xfrm>
            <a:off x="360000" y="3835095"/>
            <a:ext cx="129602" cy="155520"/>
            <a:chOff x="2792450" y="2981325"/>
            <a:chExt cx="132450" cy="162000"/>
          </a:xfrm>
        </p:grpSpPr>
        <p:sp>
          <p:nvSpPr>
            <p:cNvPr id="116" name="Google Shape;116;p13"/>
            <p:cNvSpPr/>
            <p:nvPr/>
          </p:nvSpPr>
          <p:spPr>
            <a:xfrm>
              <a:off x="2792450" y="2981325"/>
              <a:ext cx="132450" cy="162000"/>
            </a:xfrm>
            <a:custGeom>
              <a:rect b="b" l="l" r="r" t="t"/>
              <a:pathLst>
                <a:path extrusionOk="0" fill="none" h="6480" w="5298">
                  <a:moveTo>
                    <a:pt x="5298" y="2630"/>
                  </a:moveTo>
                  <a:lnTo>
                    <a:pt x="5298" y="2630"/>
                  </a:lnTo>
                  <a:lnTo>
                    <a:pt x="5298" y="3011"/>
                  </a:lnTo>
                  <a:lnTo>
                    <a:pt x="5183" y="3393"/>
                  </a:lnTo>
                  <a:lnTo>
                    <a:pt x="5069" y="3774"/>
                  </a:lnTo>
                  <a:lnTo>
                    <a:pt x="4917" y="4117"/>
                  </a:lnTo>
                  <a:lnTo>
                    <a:pt x="4688" y="4422"/>
                  </a:lnTo>
                  <a:lnTo>
                    <a:pt x="4459" y="4765"/>
                  </a:lnTo>
                  <a:lnTo>
                    <a:pt x="4002" y="5336"/>
                  </a:lnTo>
                  <a:lnTo>
                    <a:pt x="3506" y="5794"/>
                  </a:lnTo>
                  <a:lnTo>
                    <a:pt x="3087" y="6175"/>
                  </a:lnTo>
                  <a:lnTo>
                    <a:pt x="2668" y="6479"/>
                  </a:lnTo>
                  <a:lnTo>
                    <a:pt x="2668" y="6479"/>
                  </a:lnTo>
                  <a:lnTo>
                    <a:pt x="2249" y="6175"/>
                  </a:lnTo>
                  <a:lnTo>
                    <a:pt x="1830" y="5794"/>
                  </a:lnTo>
                  <a:lnTo>
                    <a:pt x="1334" y="5336"/>
                  </a:lnTo>
                  <a:lnTo>
                    <a:pt x="839" y="4765"/>
                  </a:lnTo>
                  <a:lnTo>
                    <a:pt x="648" y="4422"/>
                  </a:lnTo>
                  <a:lnTo>
                    <a:pt x="420" y="4117"/>
                  </a:lnTo>
                  <a:lnTo>
                    <a:pt x="267" y="3774"/>
                  </a:lnTo>
                  <a:lnTo>
                    <a:pt x="115" y="3393"/>
                  </a:lnTo>
                  <a:lnTo>
                    <a:pt x="38" y="3011"/>
                  </a:lnTo>
                  <a:lnTo>
                    <a:pt x="0" y="2630"/>
                  </a:lnTo>
                  <a:lnTo>
                    <a:pt x="0" y="2630"/>
                  </a:lnTo>
                  <a:lnTo>
                    <a:pt x="38" y="2364"/>
                  </a:lnTo>
                  <a:lnTo>
                    <a:pt x="77" y="2097"/>
                  </a:lnTo>
                  <a:lnTo>
                    <a:pt x="153" y="1830"/>
                  </a:lnTo>
                  <a:lnTo>
                    <a:pt x="229" y="1601"/>
                  </a:lnTo>
                  <a:lnTo>
                    <a:pt x="343" y="1373"/>
                  </a:lnTo>
                  <a:lnTo>
                    <a:pt x="458" y="1144"/>
                  </a:lnTo>
                  <a:lnTo>
                    <a:pt x="610" y="954"/>
                  </a:lnTo>
                  <a:lnTo>
                    <a:pt x="801" y="763"/>
                  </a:lnTo>
                  <a:lnTo>
                    <a:pt x="991" y="572"/>
                  </a:lnTo>
                  <a:lnTo>
                    <a:pt x="1182" y="420"/>
                  </a:lnTo>
                  <a:lnTo>
                    <a:pt x="1410" y="306"/>
                  </a:lnTo>
                  <a:lnTo>
                    <a:pt x="1639" y="191"/>
                  </a:lnTo>
                  <a:lnTo>
                    <a:pt x="1868" y="115"/>
                  </a:lnTo>
                  <a:lnTo>
                    <a:pt x="2135" y="39"/>
                  </a:lnTo>
                  <a:lnTo>
                    <a:pt x="2401" y="1"/>
                  </a:lnTo>
                  <a:lnTo>
                    <a:pt x="2668" y="1"/>
                  </a:lnTo>
                  <a:lnTo>
                    <a:pt x="2668" y="1"/>
                  </a:lnTo>
                  <a:lnTo>
                    <a:pt x="2935" y="1"/>
                  </a:lnTo>
                  <a:lnTo>
                    <a:pt x="3202" y="39"/>
                  </a:lnTo>
                  <a:lnTo>
                    <a:pt x="3468" y="115"/>
                  </a:lnTo>
                  <a:lnTo>
                    <a:pt x="3697" y="191"/>
                  </a:lnTo>
                  <a:lnTo>
                    <a:pt x="3926" y="306"/>
                  </a:lnTo>
                  <a:lnTo>
                    <a:pt x="4154" y="420"/>
                  </a:lnTo>
                  <a:lnTo>
                    <a:pt x="4345" y="572"/>
                  </a:lnTo>
                  <a:lnTo>
                    <a:pt x="4535" y="763"/>
                  </a:lnTo>
                  <a:lnTo>
                    <a:pt x="4726" y="954"/>
                  </a:lnTo>
                  <a:lnTo>
                    <a:pt x="4878" y="1144"/>
                  </a:lnTo>
                  <a:lnTo>
                    <a:pt x="4993" y="1373"/>
                  </a:lnTo>
                  <a:lnTo>
                    <a:pt x="5107" y="1601"/>
                  </a:lnTo>
                  <a:lnTo>
                    <a:pt x="5183" y="1830"/>
                  </a:lnTo>
                  <a:lnTo>
                    <a:pt x="5260" y="2097"/>
                  </a:lnTo>
                  <a:lnTo>
                    <a:pt x="5298" y="2364"/>
                  </a:lnTo>
                  <a:lnTo>
                    <a:pt x="5298" y="2630"/>
                  </a:lnTo>
                  <a:lnTo>
                    <a:pt x="5298" y="2630"/>
                  </a:lnTo>
                  <a:close/>
                </a:path>
              </a:pathLst>
            </a:custGeom>
            <a:noFill/>
            <a:ln cap="rnd" cmpd="sng" w="9525">
              <a:solidFill>
                <a:srgbClr val="D5A6B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800">
                <a:solidFill>
                  <a:srgbClr val="666666"/>
                </a:solidFill>
                <a:latin typeface="Montserrat"/>
                <a:ea typeface="Montserrat"/>
                <a:cs typeface="Montserrat"/>
                <a:sym typeface="Montserrat"/>
              </a:endParaRPr>
            </a:p>
          </p:txBody>
        </p:sp>
        <p:sp>
          <p:nvSpPr>
            <p:cNvPr id="117" name="Google Shape;117;p13"/>
            <p:cNvSpPr/>
            <p:nvPr/>
          </p:nvSpPr>
          <p:spPr>
            <a:xfrm>
              <a:off x="2837225" y="3025150"/>
              <a:ext cx="43850" cy="43850"/>
            </a:xfrm>
            <a:custGeom>
              <a:rect b="b" l="l" r="r" t="t"/>
              <a:pathLst>
                <a:path extrusionOk="0" fill="none" h="1754" w="1754">
                  <a:moveTo>
                    <a:pt x="877" y="1"/>
                  </a:moveTo>
                  <a:lnTo>
                    <a:pt x="877" y="1"/>
                  </a:lnTo>
                  <a:lnTo>
                    <a:pt x="1068" y="1"/>
                  </a:lnTo>
                  <a:lnTo>
                    <a:pt x="1220" y="77"/>
                  </a:lnTo>
                  <a:lnTo>
                    <a:pt x="1372" y="153"/>
                  </a:lnTo>
                  <a:lnTo>
                    <a:pt x="1487" y="268"/>
                  </a:lnTo>
                  <a:lnTo>
                    <a:pt x="1601" y="382"/>
                  </a:lnTo>
                  <a:lnTo>
                    <a:pt x="1677" y="534"/>
                  </a:lnTo>
                  <a:lnTo>
                    <a:pt x="1754" y="687"/>
                  </a:lnTo>
                  <a:lnTo>
                    <a:pt x="1754" y="877"/>
                  </a:lnTo>
                  <a:lnTo>
                    <a:pt x="1754" y="877"/>
                  </a:lnTo>
                  <a:lnTo>
                    <a:pt x="1754" y="1068"/>
                  </a:lnTo>
                  <a:lnTo>
                    <a:pt x="1677" y="1220"/>
                  </a:lnTo>
                  <a:lnTo>
                    <a:pt x="1601" y="1373"/>
                  </a:lnTo>
                  <a:lnTo>
                    <a:pt x="1487" y="1525"/>
                  </a:lnTo>
                  <a:lnTo>
                    <a:pt x="1372" y="1601"/>
                  </a:lnTo>
                  <a:lnTo>
                    <a:pt x="1220" y="1716"/>
                  </a:lnTo>
                  <a:lnTo>
                    <a:pt x="1068" y="1754"/>
                  </a:lnTo>
                  <a:lnTo>
                    <a:pt x="877" y="1754"/>
                  </a:lnTo>
                  <a:lnTo>
                    <a:pt x="877" y="1754"/>
                  </a:lnTo>
                  <a:lnTo>
                    <a:pt x="687" y="1754"/>
                  </a:lnTo>
                  <a:lnTo>
                    <a:pt x="534" y="1716"/>
                  </a:lnTo>
                  <a:lnTo>
                    <a:pt x="382" y="1601"/>
                  </a:lnTo>
                  <a:lnTo>
                    <a:pt x="267" y="1525"/>
                  </a:lnTo>
                  <a:lnTo>
                    <a:pt x="153" y="1373"/>
                  </a:lnTo>
                  <a:lnTo>
                    <a:pt x="77" y="1220"/>
                  </a:lnTo>
                  <a:lnTo>
                    <a:pt x="1" y="1068"/>
                  </a:lnTo>
                  <a:lnTo>
                    <a:pt x="1" y="877"/>
                  </a:lnTo>
                  <a:lnTo>
                    <a:pt x="1" y="877"/>
                  </a:lnTo>
                  <a:lnTo>
                    <a:pt x="1" y="687"/>
                  </a:lnTo>
                  <a:lnTo>
                    <a:pt x="77" y="534"/>
                  </a:lnTo>
                  <a:lnTo>
                    <a:pt x="153" y="382"/>
                  </a:lnTo>
                  <a:lnTo>
                    <a:pt x="267" y="268"/>
                  </a:lnTo>
                  <a:lnTo>
                    <a:pt x="382" y="153"/>
                  </a:lnTo>
                  <a:lnTo>
                    <a:pt x="534" y="77"/>
                  </a:lnTo>
                  <a:lnTo>
                    <a:pt x="687" y="1"/>
                  </a:lnTo>
                  <a:lnTo>
                    <a:pt x="877" y="1"/>
                  </a:lnTo>
                  <a:lnTo>
                    <a:pt x="877" y="1"/>
                  </a:lnTo>
                  <a:close/>
                </a:path>
              </a:pathLst>
            </a:custGeom>
            <a:noFill/>
            <a:ln cap="rnd" cmpd="sng" w="9525">
              <a:solidFill>
                <a:srgbClr val="D5A6B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800">
                <a:solidFill>
                  <a:srgbClr val="666666"/>
                </a:solidFill>
                <a:latin typeface="Montserrat"/>
                <a:ea typeface="Montserrat"/>
                <a:cs typeface="Montserrat"/>
                <a:sym typeface="Montserrat"/>
              </a:endParaRPr>
            </a:p>
          </p:txBody>
        </p:sp>
      </p:grpSp>
      <p:sp>
        <p:nvSpPr>
          <p:cNvPr id="118" name="Google Shape;118;p13"/>
          <p:cNvSpPr txBox="1"/>
          <p:nvPr/>
        </p:nvSpPr>
        <p:spPr>
          <a:xfrm>
            <a:off x="587276" y="3850190"/>
            <a:ext cx="13926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666666"/>
                </a:solidFill>
                <a:latin typeface="Montserrat Medium"/>
                <a:ea typeface="Montserrat Medium"/>
                <a:cs typeface="Montserrat Medium"/>
                <a:sym typeface="Montserrat Medium"/>
              </a:rPr>
              <a:t>Ciudad. 00123</a:t>
            </a:r>
            <a:endParaRPr sz="800">
              <a:solidFill>
                <a:srgbClr val="666666"/>
              </a:solidFill>
              <a:latin typeface="Montserrat Medium"/>
              <a:ea typeface="Montserrat Medium"/>
              <a:cs typeface="Montserrat Medium"/>
              <a:sym typeface="Montserrat Medium"/>
            </a:endParaRPr>
          </a:p>
        </p:txBody>
      </p:sp>
      <p:sp>
        <p:nvSpPr>
          <p:cNvPr id="119" name="Google Shape;119;p13"/>
          <p:cNvSpPr txBox="1"/>
          <p:nvPr/>
        </p:nvSpPr>
        <p:spPr>
          <a:xfrm>
            <a:off x="587275" y="4116395"/>
            <a:ext cx="17424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666666"/>
                </a:solidFill>
                <a:latin typeface="Montserrat Medium"/>
                <a:ea typeface="Montserrat Medium"/>
                <a:cs typeface="Montserrat Medium"/>
                <a:sym typeface="Montserrat Medium"/>
              </a:rPr>
              <a:t>linkedin.com/in/perfil</a:t>
            </a:r>
            <a:endParaRPr sz="800">
              <a:solidFill>
                <a:srgbClr val="666666"/>
              </a:solidFill>
              <a:latin typeface="Montserrat Medium"/>
              <a:ea typeface="Montserrat Medium"/>
              <a:cs typeface="Montserrat Medium"/>
              <a:sym typeface="Montserrat Medium"/>
            </a:endParaRPr>
          </a:p>
        </p:txBody>
      </p:sp>
      <p:grpSp>
        <p:nvGrpSpPr>
          <p:cNvPr id="120" name="Google Shape;120;p13"/>
          <p:cNvGrpSpPr/>
          <p:nvPr/>
        </p:nvGrpSpPr>
        <p:grpSpPr>
          <a:xfrm>
            <a:off x="365874" y="4104882"/>
            <a:ext cx="126000" cy="121797"/>
            <a:chOff x="887900" y="2989900"/>
            <a:chExt cx="146750" cy="143900"/>
          </a:xfrm>
        </p:grpSpPr>
        <p:sp>
          <p:nvSpPr>
            <p:cNvPr id="121" name="Google Shape;121;p13"/>
            <p:cNvSpPr/>
            <p:nvPr/>
          </p:nvSpPr>
          <p:spPr>
            <a:xfrm>
              <a:off x="946000" y="3038500"/>
              <a:ext cx="88650" cy="95300"/>
            </a:xfrm>
            <a:custGeom>
              <a:rect b="b" l="l" r="r" t="t"/>
              <a:pathLst>
                <a:path extrusionOk="0" fill="none" h="3812" w="3546">
                  <a:moveTo>
                    <a:pt x="1563" y="0"/>
                  </a:moveTo>
                  <a:lnTo>
                    <a:pt x="1563" y="0"/>
                  </a:lnTo>
                  <a:lnTo>
                    <a:pt x="1944" y="0"/>
                  </a:lnTo>
                  <a:lnTo>
                    <a:pt x="2326" y="77"/>
                  </a:lnTo>
                  <a:lnTo>
                    <a:pt x="2669" y="191"/>
                  </a:lnTo>
                  <a:lnTo>
                    <a:pt x="2973" y="420"/>
                  </a:lnTo>
                  <a:lnTo>
                    <a:pt x="3202" y="686"/>
                  </a:lnTo>
                  <a:lnTo>
                    <a:pt x="3393" y="991"/>
                  </a:lnTo>
                  <a:lnTo>
                    <a:pt x="3507" y="1372"/>
                  </a:lnTo>
                  <a:lnTo>
                    <a:pt x="3545" y="1753"/>
                  </a:lnTo>
                  <a:lnTo>
                    <a:pt x="3545" y="3811"/>
                  </a:lnTo>
                  <a:lnTo>
                    <a:pt x="2364" y="3811"/>
                  </a:lnTo>
                  <a:lnTo>
                    <a:pt x="2364" y="1753"/>
                  </a:lnTo>
                  <a:lnTo>
                    <a:pt x="2364" y="1753"/>
                  </a:lnTo>
                  <a:lnTo>
                    <a:pt x="2326" y="1563"/>
                  </a:lnTo>
                  <a:lnTo>
                    <a:pt x="2249" y="1410"/>
                  </a:lnTo>
                  <a:lnTo>
                    <a:pt x="2135" y="1258"/>
                  </a:lnTo>
                  <a:lnTo>
                    <a:pt x="1983" y="1182"/>
                  </a:lnTo>
                  <a:lnTo>
                    <a:pt x="1983" y="1182"/>
                  </a:lnTo>
                  <a:lnTo>
                    <a:pt x="1830" y="1144"/>
                  </a:lnTo>
                  <a:lnTo>
                    <a:pt x="1678" y="1144"/>
                  </a:lnTo>
                  <a:lnTo>
                    <a:pt x="1563" y="1220"/>
                  </a:lnTo>
                  <a:lnTo>
                    <a:pt x="1411" y="1258"/>
                  </a:lnTo>
                  <a:lnTo>
                    <a:pt x="1335" y="1372"/>
                  </a:lnTo>
                  <a:lnTo>
                    <a:pt x="1258" y="1487"/>
                  </a:lnTo>
                  <a:lnTo>
                    <a:pt x="1220" y="1601"/>
                  </a:lnTo>
                  <a:lnTo>
                    <a:pt x="1182" y="1753"/>
                  </a:lnTo>
                  <a:lnTo>
                    <a:pt x="1182" y="3811"/>
                  </a:lnTo>
                  <a:lnTo>
                    <a:pt x="1" y="3811"/>
                  </a:lnTo>
                  <a:lnTo>
                    <a:pt x="1" y="1792"/>
                  </a:lnTo>
                  <a:lnTo>
                    <a:pt x="1" y="1792"/>
                  </a:lnTo>
                  <a:lnTo>
                    <a:pt x="39" y="1487"/>
                  </a:lnTo>
                  <a:lnTo>
                    <a:pt x="115" y="1144"/>
                  </a:lnTo>
                  <a:lnTo>
                    <a:pt x="268" y="877"/>
                  </a:lnTo>
                  <a:lnTo>
                    <a:pt x="458" y="610"/>
                  </a:lnTo>
                  <a:lnTo>
                    <a:pt x="687" y="381"/>
                  </a:lnTo>
                  <a:lnTo>
                    <a:pt x="954" y="191"/>
                  </a:lnTo>
                  <a:lnTo>
                    <a:pt x="1220" y="77"/>
                  </a:lnTo>
                  <a:lnTo>
                    <a:pt x="1563" y="0"/>
                  </a:lnTo>
                  <a:lnTo>
                    <a:pt x="1563" y="0"/>
                  </a:lnTo>
                  <a:close/>
                </a:path>
              </a:pathLst>
            </a:custGeom>
            <a:noFill/>
            <a:ln cap="rnd" cmpd="sng" w="9525">
              <a:solidFill>
                <a:srgbClr val="D5A6B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800">
                <a:solidFill>
                  <a:srgbClr val="666666"/>
                </a:solidFill>
                <a:latin typeface="Montserrat"/>
                <a:ea typeface="Montserrat"/>
                <a:cs typeface="Montserrat"/>
                <a:sym typeface="Montserrat"/>
              </a:endParaRPr>
            </a:p>
          </p:txBody>
        </p:sp>
        <p:sp>
          <p:nvSpPr>
            <p:cNvPr id="122" name="Google Shape;122;p13"/>
            <p:cNvSpPr/>
            <p:nvPr/>
          </p:nvSpPr>
          <p:spPr>
            <a:xfrm>
              <a:off x="887900" y="3045175"/>
              <a:ext cx="28600" cy="88625"/>
            </a:xfrm>
            <a:custGeom>
              <a:rect b="b" l="l" r="r" t="t"/>
              <a:pathLst>
                <a:path extrusionOk="0" fill="none" h="3545" w="1144">
                  <a:moveTo>
                    <a:pt x="0" y="0"/>
                  </a:moveTo>
                  <a:lnTo>
                    <a:pt x="1143" y="0"/>
                  </a:lnTo>
                  <a:lnTo>
                    <a:pt x="1143" y="3544"/>
                  </a:lnTo>
                  <a:lnTo>
                    <a:pt x="0" y="3544"/>
                  </a:lnTo>
                  <a:lnTo>
                    <a:pt x="0" y="0"/>
                  </a:lnTo>
                  <a:close/>
                </a:path>
              </a:pathLst>
            </a:custGeom>
            <a:noFill/>
            <a:ln cap="rnd" cmpd="sng" w="9525">
              <a:solidFill>
                <a:srgbClr val="D5A6B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800">
                <a:solidFill>
                  <a:srgbClr val="666666"/>
                </a:solidFill>
                <a:latin typeface="Montserrat"/>
                <a:ea typeface="Montserrat"/>
                <a:cs typeface="Montserrat"/>
                <a:sym typeface="Montserrat"/>
              </a:endParaRPr>
            </a:p>
          </p:txBody>
        </p:sp>
        <p:sp>
          <p:nvSpPr>
            <p:cNvPr id="123" name="Google Shape;123;p13"/>
            <p:cNvSpPr/>
            <p:nvPr/>
          </p:nvSpPr>
          <p:spPr>
            <a:xfrm>
              <a:off x="887900" y="2989900"/>
              <a:ext cx="29550" cy="29575"/>
            </a:xfrm>
            <a:custGeom>
              <a:rect b="b" l="l" r="r" t="t"/>
              <a:pathLst>
                <a:path extrusionOk="0" fill="none" h="1183" w="1182">
                  <a:moveTo>
                    <a:pt x="572" y="1"/>
                  </a:moveTo>
                  <a:lnTo>
                    <a:pt x="572" y="1"/>
                  </a:lnTo>
                  <a:lnTo>
                    <a:pt x="686" y="39"/>
                  </a:lnTo>
                  <a:lnTo>
                    <a:pt x="800" y="77"/>
                  </a:lnTo>
                  <a:lnTo>
                    <a:pt x="991" y="191"/>
                  </a:lnTo>
                  <a:lnTo>
                    <a:pt x="1105" y="382"/>
                  </a:lnTo>
                  <a:lnTo>
                    <a:pt x="1143" y="496"/>
                  </a:lnTo>
                  <a:lnTo>
                    <a:pt x="1182" y="611"/>
                  </a:lnTo>
                  <a:lnTo>
                    <a:pt x="1182" y="611"/>
                  </a:lnTo>
                  <a:lnTo>
                    <a:pt x="1143" y="725"/>
                  </a:lnTo>
                  <a:lnTo>
                    <a:pt x="1105" y="839"/>
                  </a:lnTo>
                  <a:lnTo>
                    <a:pt x="991" y="1030"/>
                  </a:lnTo>
                  <a:lnTo>
                    <a:pt x="800" y="1144"/>
                  </a:lnTo>
                  <a:lnTo>
                    <a:pt x="686" y="1182"/>
                  </a:lnTo>
                  <a:lnTo>
                    <a:pt x="572" y="1182"/>
                  </a:lnTo>
                  <a:lnTo>
                    <a:pt x="572" y="1182"/>
                  </a:lnTo>
                  <a:lnTo>
                    <a:pt x="457" y="1182"/>
                  </a:lnTo>
                  <a:lnTo>
                    <a:pt x="343" y="1144"/>
                  </a:lnTo>
                  <a:lnTo>
                    <a:pt x="153" y="1030"/>
                  </a:lnTo>
                  <a:lnTo>
                    <a:pt x="38" y="839"/>
                  </a:lnTo>
                  <a:lnTo>
                    <a:pt x="0" y="725"/>
                  </a:lnTo>
                  <a:lnTo>
                    <a:pt x="0" y="611"/>
                  </a:lnTo>
                  <a:lnTo>
                    <a:pt x="0" y="611"/>
                  </a:lnTo>
                  <a:lnTo>
                    <a:pt x="0" y="496"/>
                  </a:lnTo>
                  <a:lnTo>
                    <a:pt x="38" y="382"/>
                  </a:lnTo>
                  <a:lnTo>
                    <a:pt x="153" y="191"/>
                  </a:lnTo>
                  <a:lnTo>
                    <a:pt x="343" y="77"/>
                  </a:lnTo>
                  <a:lnTo>
                    <a:pt x="457" y="39"/>
                  </a:lnTo>
                  <a:lnTo>
                    <a:pt x="572" y="1"/>
                  </a:lnTo>
                  <a:lnTo>
                    <a:pt x="572" y="1"/>
                  </a:lnTo>
                  <a:close/>
                </a:path>
              </a:pathLst>
            </a:custGeom>
            <a:noFill/>
            <a:ln cap="rnd" cmpd="sng" w="9525">
              <a:solidFill>
                <a:srgbClr val="D5A6B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800">
                <a:solidFill>
                  <a:srgbClr val="666666"/>
                </a:solidFill>
                <a:latin typeface="Montserrat"/>
                <a:ea typeface="Montserrat"/>
                <a:cs typeface="Montserrat"/>
                <a:sym typeface="Montserrat"/>
              </a:endParaRPr>
            </a:p>
          </p:txBody>
        </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