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oboto"/>
      <p:regular r:id="rId15"/>
      <p:bold r:id="rId16"/>
      <p:italic r:id="rId17"/>
      <p:boldItalic r:id="rId18"/>
    </p:embeddedFont>
    <p:embeddedFont>
      <p:font typeface="Raleway Light"/>
      <p:regular r:id="rId19"/>
      <p:bold r:id="rId20"/>
      <p:italic r:id="rId21"/>
      <p:boldItalic r:id="rId22"/>
    </p:embeddedFont>
    <p:embeddedFont>
      <p:font typeface="Raleway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Light-bold.fntdata"/><Relationship Id="rId22" Type="http://schemas.openxmlformats.org/officeDocument/2006/relationships/font" Target="fonts/RalewayLight-boldItalic.fntdata"/><Relationship Id="rId21" Type="http://schemas.openxmlformats.org/officeDocument/2006/relationships/font" Target="fonts/RalewayLight-italic.fntdata"/><Relationship Id="rId24" Type="http://schemas.openxmlformats.org/officeDocument/2006/relationships/font" Target="fonts/RalewayMedium-bold.fntdata"/><Relationship Id="rId23" Type="http://schemas.openxmlformats.org/officeDocument/2006/relationships/font" Target="fonts/Raleway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26" Type="http://schemas.openxmlformats.org/officeDocument/2006/relationships/font" Target="fonts/RalewayMedium-boldItalic.fntdata"/><Relationship Id="rId25" Type="http://schemas.openxmlformats.org/officeDocument/2006/relationships/font" Target="fonts/Raleway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5" Type="http://schemas.openxmlformats.org/officeDocument/2006/relationships/font" Target="fonts/Roboto-regular.fntdata"/><Relationship Id="rId14" Type="http://schemas.openxmlformats.org/officeDocument/2006/relationships/font" Target="fonts/RalewaySemiBold-boldItalic.fntdata"/><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RalewayLight-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3240000" cy="10692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60000" y="0"/>
            <a:ext cx="2880000" cy="10692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888325" y="2207225"/>
            <a:ext cx="1764000" cy="176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13"/>
          <p:cNvPicPr preferRelativeResize="0"/>
          <p:nvPr/>
        </p:nvPicPr>
        <p:blipFill rotWithShape="1">
          <a:blip r:embed="rId3">
            <a:alphaModFix/>
          </a:blip>
          <a:srcRect b="0" l="16840" r="16466" t="0"/>
          <a:stretch/>
        </p:blipFill>
        <p:spPr>
          <a:xfrm>
            <a:off x="960325" y="2279225"/>
            <a:ext cx="1620000" cy="1620000"/>
          </a:xfrm>
          <a:prstGeom prst="rect">
            <a:avLst/>
          </a:prstGeom>
          <a:noFill/>
          <a:ln>
            <a:noFill/>
          </a:ln>
        </p:spPr>
      </p:pic>
      <p:sp>
        <p:nvSpPr>
          <p:cNvPr id="58" name="Google Shape;58;p13"/>
          <p:cNvSpPr txBox="1"/>
          <p:nvPr/>
        </p:nvSpPr>
        <p:spPr>
          <a:xfrm>
            <a:off x="888343" y="720000"/>
            <a:ext cx="20739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100">
                <a:solidFill>
                  <a:srgbClr val="FFFFFF"/>
                </a:solidFill>
                <a:latin typeface="Raleway Light"/>
                <a:ea typeface="Raleway Light"/>
                <a:cs typeface="Raleway Light"/>
                <a:sym typeface="Raleway Light"/>
              </a:rPr>
              <a:t>Antonia</a:t>
            </a:r>
            <a:endParaRPr sz="2100">
              <a:solidFill>
                <a:srgbClr val="FFFFFF"/>
              </a:solidFill>
              <a:latin typeface="Raleway Light"/>
              <a:ea typeface="Raleway Light"/>
              <a:cs typeface="Raleway Light"/>
              <a:sym typeface="Raleway Light"/>
            </a:endParaRPr>
          </a:p>
          <a:p>
            <a:pPr indent="0" lvl="0" marL="0" rtl="0" algn="l">
              <a:spcBef>
                <a:spcPts val="0"/>
              </a:spcBef>
              <a:spcAft>
                <a:spcPts val="0"/>
              </a:spcAft>
              <a:buNone/>
            </a:pPr>
            <a:r>
              <a:rPr b="1" lang="es" sz="2100">
                <a:solidFill>
                  <a:srgbClr val="FFFFFF"/>
                </a:solidFill>
                <a:latin typeface="Raleway"/>
                <a:ea typeface="Raleway"/>
                <a:cs typeface="Raleway"/>
                <a:sym typeface="Raleway"/>
              </a:rPr>
              <a:t>Bustamante</a:t>
            </a:r>
            <a:endParaRPr b="1" sz="2100">
              <a:solidFill>
                <a:srgbClr val="FFFFFF"/>
              </a:solidFill>
              <a:latin typeface="Raleway"/>
              <a:ea typeface="Raleway"/>
              <a:cs typeface="Raleway"/>
              <a:sym typeface="Raleway"/>
            </a:endParaRPr>
          </a:p>
        </p:txBody>
      </p:sp>
      <p:sp>
        <p:nvSpPr>
          <p:cNvPr id="59" name="Google Shape;59;p13"/>
          <p:cNvSpPr txBox="1"/>
          <p:nvPr/>
        </p:nvSpPr>
        <p:spPr>
          <a:xfrm>
            <a:off x="888325" y="4680000"/>
            <a:ext cx="1344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Educación</a:t>
            </a:r>
            <a:endParaRPr b="1" sz="1600">
              <a:solidFill>
                <a:srgbClr val="FFFFFF"/>
              </a:solidFill>
              <a:latin typeface="Raleway"/>
              <a:ea typeface="Raleway"/>
              <a:cs typeface="Raleway"/>
              <a:sym typeface="Raleway"/>
            </a:endParaRPr>
          </a:p>
        </p:txBody>
      </p:sp>
      <p:sp>
        <p:nvSpPr>
          <p:cNvPr id="60" name="Google Shape;60;p13"/>
          <p:cNvSpPr txBox="1"/>
          <p:nvPr/>
        </p:nvSpPr>
        <p:spPr>
          <a:xfrm>
            <a:off x="888325" y="531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1" name="Google Shape;61;p13"/>
          <p:cNvSpPr txBox="1"/>
          <p:nvPr/>
        </p:nvSpPr>
        <p:spPr>
          <a:xfrm>
            <a:off x="888325" y="514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2" name="Google Shape;62;p13"/>
          <p:cNvSpPr txBox="1"/>
          <p:nvPr/>
        </p:nvSpPr>
        <p:spPr>
          <a:xfrm>
            <a:off x="888325" y="547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3" name="Google Shape;63;p13"/>
          <p:cNvSpPr txBox="1"/>
          <p:nvPr/>
        </p:nvSpPr>
        <p:spPr>
          <a:xfrm>
            <a:off x="888325" y="594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4" name="Google Shape;64;p13"/>
          <p:cNvSpPr txBox="1"/>
          <p:nvPr/>
        </p:nvSpPr>
        <p:spPr>
          <a:xfrm>
            <a:off x="888325" y="577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5" name="Google Shape;65;p13"/>
          <p:cNvSpPr txBox="1"/>
          <p:nvPr/>
        </p:nvSpPr>
        <p:spPr>
          <a:xfrm>
            <a:off x="888325" y="610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66" name="Google Shape;66;p13"/>
          <p:cNvSpPr txBox="1"/>
          <p:nvPr/>
        </p:nvSpPr>
        <p:spPr>
          <a:xfrm>
            <a:off x="888325" y="82806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solidFill>
                  <a:srgbClr val="FFFFFF"/>
                </a:solidFill>
                <a:latin typeface="Raleway"/>
                <a:ea typeface="Raleway"/>
                <a:cs typeface="Raleway"/>
                <a:sym typeface="Raleway"/>
              </a:rPr>
              <a:t>Contacto</a:t>
            </a:r>
            <a:endParaRPr b="1" sz="1600">
              <a:solidFill>
                <a:srgbClr val="FFFFFF"/>
              </a:solidFill>
              <a:latin typeface="Raleway"/>
              <a:ea typeface="Raleway"/>
              <a:cs typeface="Raleway"/>
              <a:sym typeface="Raleway"/>
            </a:endParaRPr>
          </a:p>
        </p:txBody>
      </p:sp>
      <p:sp>
        <p:nvSpPr>
          <p:cNvPr id="67" name="Google Shape;67;p13"/>
          <p:cNvSpPr txBox="1"/>
          <p:nvPr/>
        </p:nvSpPr>
        <p:spPr>
          <a:xfrm>
            <a:off x="888325" y="6574175"/>
            <a:ext cx="20739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800">
                <a:solidFill>
                  <a:srgbClr val="FFFFFF"/>
                </a:solidFill>
                <a:latin typeface="Raleway SemiBold"/>
                <a:ea typeface="Raleway SemiBold"/>
                <a:cs typeface="Raleway SemiBold"/>
                <a:sym typeface="Raleway SemiBold"/>
              </a:rPr>
              <a:t>Nombre de la escuela</a:t>
            </a:r>
            <a:endParaRPr sz="800">
              <a:solidFill>
                <a:srgbClr val="FFFFFF"/>
              </a:solidFill>
              <a:latin typeface="Raleway SemiBold"/>
              <a:ea typeface="Raleway SemiBold"/>
              <a:cs typeface="Raleway SemiBold"/>
              <a:sym typeface="Raleway SemiBold"/>
            </a:endParaRPr>
          </a:p>
        </p:txBody>
      </p:sp>
      <p:sp>
        <p:nvSpPr>
          <p:cNvPr id="68" name="Google Shape;68;p13"/>
          <p:cNvSpPr txBox="1"/>
          <p:nvPr/>
        </p:nvSpPr>
        <p:spPr>
          <a:xfrm>
            <a:off x="888325" y="6408000"/>
            <a:ext cx="1699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b="1" lang="es" sz="1000">
                <a:solidFill>
                  <a:srgbClr val="FFFFFF"/>
                </a:solidFill>
                <a:latin typeface="Raleway"/>
                <a:ea typeface="Raleway"/>
                <a:cs typeface="Raleway"/>
                <a:sym typeface="Raleway"/>
              </a:rPr>
              <a:t>Nombre de la titulación</a:t>
            </a:r>
            <a:endParaRPr b="1" sz="1000">
              <a:solidFill>
                <a:srgbClr val="FFFFFF"/>
              </a:solidFill>
              <a:latin typeface="Raleway"/>
              <a:ea typeface="Raleway"/>
              <a:cs typeface="Raleway"/>
              <a:sym typeface="Raleway"/>
            </a:endParaRPr>
          </a:p>
        </p:txBody>
      </p:sp>
      <p:sp>
        <p:nvSpPr>
          <p:cNvPr id="69" name="Google Shape;69;p13"/>
          <p:cNvSpPr txBox="1"/>
          <p:nvPr/>
        </p:nvSpPr>
        <p:spPr>
          <a:xfrm>
            <a:off x="888325" y="67338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FFFFFF"/>
                </a:solidFill>
                <a:latin typeface="Roboto"/>
                <a:ea typeface="Roboto"/>
                <a:cs typeface="Roboto"/>
                <a:sym typeface="Roboto"/>
              </a:rPr>
              <a:t>2017-2018</a:t>
            </a:r>
            <a:endParaRPr sz="800">
              <a:solidFill>
                <a:srgbClr val="FFFFFF"/>
              </a:solidFill>
              <a:latin typeface="Roboto"/>
              <a:ea typeface="Roboto"/>
              <a:cs typeface="Roboto"/>
              <a:sym typeface="Roboto"/>
            </a:endParaRPr>
          </a:p>
        </p:txBody>
      </p:sp>
      <p:sp>
        <p:nvSpPr>
          <p:cNvPr id="70" name="Google Shape;70;p13"/>
          <p:cNvSpPr txBox="1"/>
          <p:nvPr/>
        </p:nvSpPr>
        <p:spPr>
          <a:xfrm>
            <a:off x="3600000" y="72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Perfil profesional</a:t>
            </a:r>
            <a:endParaRPr b="1" sz="1600">
              <a:latin typeface="Raleway"/>
              <a:ea typeface="Raleway"/>
              <a:cs typeface="Raleway"/>
              <a:sym typeface="Raleway"/>
            </a:endParaRPr>
          </a:p>
        </p:txBody>
      </p:sp>
      <p:sp>
        <p:nvSpPr>
          <p:cNvPr id="71" name="Google Shape;71;p13"/>
          <p:cNvSpPr txBox="1"/>
          <p:nvPr/>
        </p:nvSpPr>
        <p:spPr>
          <a:xfrm>
            <a:off x="3600000" y="1188000"/>
            <a:ext cx="3600000" cy="935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Nunc enim tellus, scelerisque eget egestas at, faucibus ac augue. Interdum et malesuada fames ac ante ipsum primis in faucibus. Lorem ipsum dolor sit amet, consectetur adipiscing elit. Ut sit amet sem eros. Praesent rutrum libero vitae molestie aliquet. Nam eget fringilla libero. Duis suscipit metus sed dictum feugiat.</a:t>
            </a:r>
            <a:endParaRPr sz="900">
              <a:solidFill>
                <a:srgbClr val="666666"/>
              </a:solidFill>
              <a:latin typeface="Raleway"/>
              <a:ea typeface="Raleway"/>
              <a:cs typeface="Raleway"/>
              <a:sym typeface="Raleway"/>
            </a:endParaRPr>
          </a:p>
        </p:txBody>
      </p:sp>
      <p:sp>
        <p:nvSpPr>
          <p:cNvPr id="72" name="Google Shape;72;p13"/>
          <p:cNvSpPr txBox="1"/>
          <p:nvPr/>
        </p:nvSpPr>
        <p:spPr>
          <a:xfrm>
            <a:off x="3600000" y="2340000"/>
            <a:ext cx="1756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Experiencia</a:t>
            </a:r>
            <a:endParaRPr b="1" sz="1600">
              <a:latin typeface="Raleway"/>
              <a:ea typeface="Raleway"/>
              <a:cs typeface="Raleway"/>
              <a:sym typeface="Raleway"/>
            </a:endParaRPr>
          </a:p>
        </p:txBody>
      </p:sp>
      <p:sp>
        <p:nvSpPr>
          <p:cNvPr id="73" name="Google Shape;73;p13"/>
          <p:cNvSpPr txBox="1"/>
          <p:nvPr/>
        </p:nvSpPr>
        <p:spPr>
          <a:xfrm>
            <a:off x="3600000" y="333240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74" name="Google Shape;74;p13"/>
          <p:cNvSpPr txBox="1"/>
          <p:nvPr/>
        </p:nvSpPr>
        <p:spPr>
          <a:xfrm>
            <a:off x="3600000" y="8280000"/>
            <a:ext cx="17568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Raleway"/>
                <a:ea typeface="Raleway"/>
                <a:cs typeface="Raleway"/>
                <a:sym typeface="Raleway"/>
              </a:rPr>
              <a:t>Habilidades</a:t>
            </a:r>
            <a:endParaRPr b="1" sz="1600">
              <a:latin typeface="Raleway"/>
              <a:ea typeface="Raleway"/>
              <a:cs typeface="Raleway"/>
              <a:sym typeface="Raleway"/>
            </a:endParaRPr>
          </a:p>
        </p:txBody>
      </p:sp>
      <p:sp>
        <p:nvSpPr>
          <p:cNvPr id="75" name="Google Shape;75;p13"/>
          <p:cNvSpPr/>
          <p:nvPr/>
        </p:nvSpPr>
        <p:spPr>
          <a:xfrm>
            <a:off x="3600000" y="8943875"/>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6" name="Google Shape;76;p13"/>
          <p:cNvSpPr/>
          <p:nvPr/>
        </p:nvSpPr>
        <p:spPr>
          <a:xfrm>
            <a:off x="3600000" y="8943875"/>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7" name="Google Shape;77;p13"/>
          <p:cNvSpPr/>
          <p:nvPr/>
        </p:nvSpPr>
        <p:spPr>
          <a:xfrm>
            <a:off x="3600000" y="9270568"/>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8" name="Google Shape;78;p13"/>
          <p:cNvSpPr/>
          <p:nvPr/>
        </p:nvSpPr>
        <p:spPr>
          <a:xfrm>
            <a:off x="3600000" y="9270568"/>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79" name="Google Shape;79;p13"/>
          <p:cNvSpPr txBox="1"/>
          <p:nvPr/>
        </p:nvSpPr>
        <p:spPr>
          <a:xfrm>
            <a:off x="3600000"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1</a:t>
            </a:r>
            <a:endParaRPr sz="900">
              <a:solidFill>
                <a:srgbClr val="666666"/>
              </a:solidFill>
              <a:latin typeface="Raleway"/>
              <a:ea typeface="Raleway"/>
              <a:cs typeface="Raleway"/>
              <a:sym typeface="Raleway"/>
            </a:endParaRPr>
          </a:p>
        </p:txBody>
      </p:sp>
      <p:sp>
        <p:nvSpPr>
          <p:cNvPr id="80" name="Google Shape;80;p13"/>
          <p:cNvSpPr txBox="1"/>
          <p:nvPr/>
        </p:nvSpPr>
        <p:spPr>
          <a:xfrm>
            <a:off x="3600000"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Habilidad 2</a:t>
            </a:r>
            <a:endParaRPr sz="900">
              <a:solidFill>
                <a:srgbClr val="666666"/>
              </a:solidFill>
              <a:latin typeface="Raleway"/>
              <a:ea typeface="Raleway"/>
              <a:cs typeface="Raleway"/>
              <a:sym typeface="Raleway"/>
            </a:endParaRPr>
          </a:p>
        </p:txBody>
      </p:sp>
      <p:sp>
        <p:nvSpPr>
          <p:cNvPr id="81" name="Google Shape;81;p13"/>
          <p:cNvSpPr/>
          <p:nvPr/>
        </p:nvSpPr>
        <p:spPr>
          <a:xfrm>
            <a:off x="3600000" y="9614749"/>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2" name="Google Shape;82;p13"/>
          <p:cNvSpPr/>
          <p:nvPr/>
        </p:nvSpPr>
        <p:spPr>
          <a:xfrm>
            <a:off x="3600000" y="9614749"/>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3" name="Google Shape;83;p13"/>
          <p:cNvSpPr txBox="1"/>
          <p:nvPr/>
        </p:nvSpPr>
        <p:spPr>
          <a:xfrm>
            <a:off x="3600000"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3</a:t>
            </a:r>
            <a:endParaRPr sz="900">
              <a:solidFill>
                <a:srgbClr val="666666"/>
              </a:solidFill>
              <a:latin typeface="Raleway"/>
              <a:ea typeface="Raleway"/>
              <a:cs typeface="Raleway"/>
              <a:sym typeface="Raleway"/>
            </a:endParaRPr>
          </a:p>
        </p:txBody>
      </p:sp>
      <p:sp>
        <p:nvSpPr>
          <p:cNvPr id="84" name="Google Shape;84;p13"/>
          <p:cNvSpPr/>
          <p:nvPr/>
        </p:nvSpPr>
        <p:spPr>
          <a:xfrm>
            <a:off x="3600000" y="9961028"/>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5" name="Google Shape;85;p13"/>
          <p:cNvSpPr/>
          <p:nvPr/>
        </p:nvSpPr>
        <p:spPr>
          <a:xfrm>
            <a:off x="3600000" y="9961028"/>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6" name="Google Shape;86;p13"/>
          <p:cNvSpPr txBox="1"/>
          <p:nvPr/>
        </p:nvSpPr>
        <p:spPr>
          <a:xfrm>
            <a:off x="3600000"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4</a:t>
            </a:r>
            <a:endParaRPr sz="900">
              <a:solidFill>
                <a:srgbClr val="666666"/>
              </a:solidFill>
              <a:latin typeface="Raleway"/>
              <a:ea typeface="Raleway"/>
              <a:cs typeface="Raleway"/>
              <a:sym typeface="Raleway"/>
            </a:endParaRPr>
          </a:p>
        </p:txBody>
      </p:sp>
      <p:sp>
        <p:nvSpPr>
          <p:cNvPr id="87" name="Google Shape;87;p13"/>
          <p:cNvSpPr/>
          <p:nvPr/>
        </p:nvSpPr>
        <p:spPr>
          <a:xfrm>
            <a:off x="5641229" y="8943875"/>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8" name="Google Shape;88;p13"/>
          <p:cNvSpPr/>
          <p:nvPr/>
        </p:nvSpPr>
        <p:spPr>
          <a:xfrm>
            <a:off x="5641229" y="8943875"/>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89" name="Google Shape;89;p13"/>
          <p:cNvSpPr/>
          <p:nvPr/>
        </p:nvSpPr>
        <p:spPr>
          <a:xfrm>
            <a:off x="5641229" y="9270568"/>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0" name="Google Shape;90;p13"/>
          <p:cNvSpPr/>
          <p:nvPr/>
        </p:nvSpPr>
        <p:spPr>
          <a:xfrm>
            <a:off x="5641229" y="9270568"/>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1" name="Google Shape;91;p13"/>
          <p:cNvSpPr txBox="1"/>
          <p:nvPr/>
        </p:nvSpPr>
        <p:spPr>
          <a:xfrm>
            <a:off x="5641229" y="8748000"/>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5</a:t>
            </a:r>
            <a:endParaRPr sz="900">
              <a:solidFill>
                <a:srgbClr val="666666"/>
              </a:solidFill>
              <a:latin typeface="Raleway"/>
              <a:ea typeface="Raleway"/>
              <a:cs typeface="Raleway"/>
              <a:sym typeface="Raleway"/>
            </a:endParaRPr>
          </a:p>
        </p:txBody>
      </p:sp>
      <p:sp>
        <p:nvSpPr>
          <p:cNvPr id="92" name="Google Shape;92;p13"/>
          <p:cNvSpPr txBox="1"/>
          <p:nvPr/>
        </p:nvSpPr>
        <p:spPr>
          <a:xfrm>
            <a:off x="5641229" y="908145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Habilidad 6</a:t>
            </a:r>
            <a:endParaRPr sz="900">
              <a:solidFill>
                <a:srgbClr val="666666"/>
              </a:solidFill>
              <a:latin typeface="Raleway"/>
              <a:ea typeface="Raleway"/>
              <a:cs typeface="Raleway"/>
              <a:sym typeface="Raleway"/>
            </a:endParaRPr>
          </a:p>
        </p:txBody>
      </p:sp>
      <p:sp>
        <p:nvSpPr>
          <p:cNvPr id="93" name="Google Shape;93;p13"/>
          <p:cNvSpPr/>
          <p:nvPr/>
        </p:nvSpPr>
        <p:spPr>
          <a:xfrm>
            <a:off x="5641229" y="9614749"/>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4" name="Google Shape;94;p13"/>
          <p:cNvSpPr/>
          <p:nvPr/>
        </p:nvSpPr>
        <p:spPr>
          <a:xfrm>
            <a:off x="5641229" y="9614749"/>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5" name="Google Shape;95;p13"/>
          <p:cNvSpPr txBox="1"/>
          <p:nvPr/>
        </p:nvSpPr>
        <p:spPr>
          <a:xfrm>
            <a:off x="5641229" y="9425636"/>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English</a:t>
            </a:r>
            <a:endParaRPr sz="900">
              <a:solidFill>
                <a:srgbClr val="666666"/>
              </a:solidFill>
              <a:latin typeface="Raleway"/>
              <a:ea typeface="Raleway"/>
              <a:cs typeface="Raleway"/>
              <a:sym typeface="Raleway"/>
            </a:endParaRPr>
          </a:p>
        </p:txBody>
      </p:sp>
      <p:sp>
        <p:nvSpPr>
          <p:cNvPr id="96" name="Google Shape;96;p13"/>
          <p:cNvSpPr/>
          <p:nvPr/>
        </p:nvSpPr>
        <p:spPr>
          <a:xfrm>
            <a:off x="5641229" y="9961028"/>
            <a:ext cx="1617900" cy="84000"/>
          </a:xfrm>
          <a:prstGeom prst="rect">
            <a:avLst/>
          </a:pr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7" name="Google Shape;97;p13"/>
          <p:cNvSpPr/>
          <p:nvPr/>
        </p:nvSpPr>
        <p:spPr>
          <a:xfrm>
            <a:off x="5641229" y="9961028"/>
            <a:ext cx="1360800" cy="84000"/>
          </a:xfrm>
          <a:prstGeom prst="rect">
            <a:avLst/>
          </a:pr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900">
              <a:latin typeface="Raleway"/>
              <a:ea typeface="Raleway"/>
              <a:cs typeface="Raleway"/>
              <a:sym typeface="Raleway"/>
            </a:endParaRPr>
          </a:p>
        </p:txBody>
      </p:sp>
      <p:sp>
        <p:nvSpPr>
          <p:cNvPr id="98" name="Google Shape;98;p13"/>
          <p:cNvSpPr txBox="1"/>
          <p:nvPr/>
        </p:nvSpPr>
        <p:spPr>
          <a:xfrm>
            <a:off x="5641229" y="9771915"/>
            <a:ext cx="998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666666"/>
                </a:solidFill>
                <a:latin typeface="Raleway"/>
                <a:ea typeface="Raleway"/>
                <a:cs typeface="Raleway"/>
                <a:sym typeface="Raleway"/>
              </a:rPr>
              <a:t>Spanish</a:t>
            </a:r>
            <a:endParaRPr sz="900">
              <a:solidFill>
                <a:srgbClr val="666666"/>
              </a:solidFill>
              <a:latin typeface="Raleway"/>
              <a:ea typeface="Raleway"/>
              <a:cs typeface="Raleway"/>
              <a:sym typeface="Raleway"/>
            </a:endParaRPr>
          </a:p>
        </p:txBody>
      </p:sp>
      <p:sp>
        <p:nvSpPr>
          <p:cNvPr id="99" name="Google Shape;99;p13"/>
          <p:cNvSpPr txBox="1"/>
          <p:nvPr/>
        </p:nvSpPr>
        <p:spPr>
          <a:xfrm>
            <a:off x="888325" y="1413650"/>
            <a:ext cx="2073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200">
                <a:solidFill>
                  <a:srgbClr val="FFFFFF"/>
                </a:solidFill>
                <a:latin typeface="Raleway Medium"/>
                <a:ea typeface="Raleway Medium"/>
                <a:cs typeface="Raleway Medium"/>
                <a:sym typeface="Raleway Medium"/>
              </a:rPr>
              <a:t>Recepcionista</a:t>
            </a:r>
            <a:endParaRPr sz="1200">
              <a:solidFill>
                <a:srgbClr val="FFFFFF"/>
              </a:solidFill>
              <a:latin typeface="Raleway Medium"/>
              <a:ea typeface="Raleway Medium"/>
              <a:cs typeface="Raleway Medium"/>
              <a:sym typeface="Raleway Medium"/>
            </a:endParaRPr>
          </a:p>
        </p:txBody>
      </p:sp>
      <p:sp>
        <p:nvSpPr>
          <p:cNvPr id="100" name="Google Shape;100;p13"/>
          <p:cNvSpPr txBox="1"/>
          <p:nvPr/>
        </p:nvSpPr>
        <p:spPr>
          <a:xfrm>
            <a:off x="3600000" y="297537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Raleway SemiBold"/>
                <a:ea typeface="Raleway SemiBold"/>
                <a:cs typeface="Raleway SemiBold"/>
                <a:sym typeface="Raleway SemiBold"/>
              </a:rPr>
              <a:t>Nombre de la compañía</a:t>
            </a:r>
            <a:endParaRPr sz="900">
              <a:solidFill>
                <a:srgbClr val="434343"/>
              </a:solidFill>
              <a:latin typeface="Raleway SemiBold"/>
              <a:ea typeface="Raleway SemiBold"/>
              <a:cs typeface="Raleway SemiBold"/>
              <a:sym typeface="Raleway SemiBold"/>
            </a:endParaRPr>
          </a:p>
        </p:txBody>
      </p:sp>
      <p:sp>
        <p:nvSpPr>
          <p:cNvPr id="101" name="Google Shape;101;p13"/>
          <p:cNvSpPr txBox="1"/>
          <p:nvPr/>
        </p:nvSpPr>
        <p:spPr>
          <a:xfrm>
            <a:off x="3600000" y="280920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02" name="Google Shape;102;p13"/>
          <p:cNvSpPr txBox="1"/>
          <p:nvPr/>
        </p:nvSpPr>
        <p:spPr>
          <a:xfrm>
            <a:off x="3600000" y="313505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grpSp>
        <p:nvGrpSpPr>
          <p:cNvPr id="103" name="Google Shape;103;p13"/>
          <p:cNvGrpSpPr/>
          <p:nvPr/>
        </p:nvGrpSpPr>
        <p:grpSpPr>
          <a:xfrm>
            <a:off x="907081" y="9089110"/>
            <a:ext cx="1951644" cy="153900"/>
            <a:chOff x="907081" y="9090439"/>
            <a:chExt cx="1951644" cy="153900"/>
          </a:xfrm>
        </p:grpSpPr>
        <p:sp>
          <p:nvSpPr>
            <p:cNvPr id="104" name="Google Shape;104;p13"/>
            <p:cNvSpPr txBox="1"/>
            <p:nvPr/>
          </p:nvSpPr>
          <p:spPr>
            <a:xfrm>
              <a:off x="1238725" y="9090439"/>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tuemail@email.com</a:t>
              </a:r>
              <a:endParaRPr sz="1000">
                <a:solidFill>
                  <a:srgbClr val="FFFFFF"/>
                </a:solidFill>
                <a:latin typeface="Raleway"/>
                <a:ea typeface="Raleway"/>
                <a:cs typeface="Raleway"/>
                <a:sym typeface="Raleway"/>
              </a:endParaRPr>
            </a:p>
          </p:txBody>
        </p:sp>
        <p:grpSp>
          <p:nvGrpSpPr>
            <p:cNvPr id="105" name="Google Shape;105;p13"/>
            <p:cNvGrpSpPr/>
            <p:nvPr/>
          </p:nvGrpSpPr>
          <p:grpSpPr>
            <a:xfrm>
              <a:off x="907081" y="9115540"/>
              <a:ext cx="129844" cy="103699"/>
              <a:chOff x="2156000" y="3003250"/>
              <a:chExt cx="146750" cy="117200"/>
            </a:xfrm>
          </p:grpSpPr>
          <p:sp>
            <p:nvSpPr>
              <p:cNvPr id="106" name="Google Shape;106;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 name="Google Shape;108;p13"/>
          <p:cNvGrpSpPr/>
          <p:nvPr/>
        </p:nvGrpSpPr>
        <p:grpSpPr>
          <a:xfrm>
            <a:off x="913405" y="9427563"/>
            <a:ext cx="1846320" cy="153900"/>
            <a:chOff x="913405" y="9427563"/>
            <a:chExt cx="1846320" cy="153900"/>
          </a:xfrm>
        </p:grpSpPr>
        <p:sp>
          <p:nvSpPr>
            <p:cNvPr id="109" name="Google Shape;109;p13"/>
            <p:cNvSpPr txBox="1"/>
            <p:nvPr/>
          </p:nvSpPr>
          <p:spPr>
            <a:xfrm>
              <a:off x="1238725" y="9427563"/>
              <a:ext cx="152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Ciudad, País</a:t>
              </a:r>
              <a:endParaRPr sz="1000">
                <a:solidFill>
                  <a:srgbClr val="FFFFFF"/>
                </a:solidFill>
                <a:latin typeface="Raleway"/>
                <a:ea typeface="Raleway"/>
                <a:cs typeface="Raleway"/>
                <a:sym typeface="Raleway"/>
              </a:endParaRPr>
            </a:p>
          </p:txBody>
        </p:sp>
        <p:grpSp>
          <p:nvGrpSpPr>
            <p:cNvPr id="110" name="Google Shape;110;p13"/>
            <p:cNvGrpSpPr/>
            <p:nvPr/>
          </p:nvGrpSpPr>
          <p:grpSpPr>
            <a:xfrm>
              <a:off x="913405" y="9432844"/>
              <a:ext cx="117192" cy="143338"/>
              <a:chOff x="2792450" y="2981325"/>
              <a:chExt cx="132450" cy="162000"/>
            </a:xfrm>
          </p:grpSpPr>
          <p:sp>
            <p:nvSpPr>
              <p:cNvPr id="111" name="Google Shape;111;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907499" y="8750657"/>
            <a:ext cx="1900526" cy="153900"/>
            <a:chOff x="907499" y="8750657"/>
            <a:chExt cx="1900526" cy="153900"/>
          </a:xfrm>
        </p:grpSpPr>
        <p:sp>
          <p:nvSpPr>
            <p:cNvPr id="114" name="Google Shape;114;p13"/>
            <p:cNvSpPr txBox="1"/>
            <p:nvPr/>
          </p:nvSpPr>
          <p:spPr>
            <a:xfrm>
              <a:off x="1238725" y="8750657"/>
              <a:ext cx="15693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FFFFFF"/>
                  </a:solidFill>
                  <a:latin typeface="Raleway"/>
                  <a:ea typeface="Raleway"/>
                  <a:cs typeface="Raleway"/>
                  <a:sym typeface="Raleway"/>
                </a:rPr>
                <a:t>123 456 789</a:t>
              </a:r>
              <a:endParaRPr sz="1000">
                <a:solidFill>
                  <a:srgbClr val="FFFFFF"/>
                </a:solidFill>
                <a:latin typeface="Raleway"/>
                <a:ea typeface="Raleway"/>
                <a:cs typeface="Raleway"/>
                <a:sym typeface="Raleway"/>
              </a:endParaRPr>
            </a:p>
          </p:txBody>
        </p:sp>
        <p:sp>
          <p:nvSpPr>
            <p:cNvPr id="115" name="Google Shape;115;p13"/>
            <p:cNvSpPr/>
            <p:nvPr/>
          </p:nvSpPr>
          <p:spPr>
            <a:xfrm>
              <a:off x="907499" y="8762685"/>
              <a:ext cx="129004" cy="1298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3"/>
          <p:cNvSpPr txBox="1"/>
          <p:nvPr/>
        </p:nvSpPr>
        <p:spPr>
          <a:xfrm>
            <a:off x="3600000" y="5147550"/>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17" name="Google Shape;117;p13"/>
          <p:cNvSpPr txBox="1"/>
          <p:nvPr/>
        </p:nvSpPr>
        <p:spPr>
          <a:xfrm>
            <a:off x="3600000" y="4790525"/>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Raleway SemiBold"/>
                <a:ea typeface="Raleway SemiBold"/>
                <a:cs typeface="Raleway SemiBold"/>
                <a:sym typeface="Raleway SemiBold"/>
              </a:rPr>
              <a:t>Nombre de la compañía</a:t>
            </a:r>
            <a:endParaRPr sz="900">
              <a:solidFill>
                <a:srgbClr val="434343"/>
              </a:solidFill>
              <a:latin typeface="Raleway SemiBold"/>
              <a:ea typeface="Raleway SemiBold"/>
              <a:cs typeface="Raleway SemiBold"/>
              <a:sym typeface="Raleway SemiBold"/>
            </a:endParaRPr>
          </a:p>
        </p:txBody>
      </p:sp>
      <p:sp>
        <p:nvSpPr>
          <p:cNvPr id="118" name="Google Shape;118;p13"/>
          <p:cNvSpPr txBox="1"/>
          <p:nvPr/>
        </p:nvSpPr>
        <p:spPr>
          <a:xfrm>
            <a:off x="3600000" y="4624350"/>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19" name="Google Shape;119;p13"/>
          <p:cNvSpPr txBox="1"/>
          <p:nvPr/>
        </p:nvSpPr>
        <p:spPr>
          <a:xfrm>
            <a:off x="3600000" y="4950200"/>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
        <p:nvSpPr>
          <p:cNvPr id="120" name="Google Shape;120;p13"/>
          <p:cNvSpPr txBox="1"/>
          <p:nvPr/>
        </p:nvSpPr>
        <p:spPr>
          <a:xfrm>
            <a:off x="3600000" y="6975375"/>
            <a:ext cx="3600000" cy="1094400"/>
          </a:xfrm>
          <a:prstGeom prst="rect">
            <a:avLst/>
          </a:prstGeom>
          <a:noFill/>
          <a:ln>
            <a:noFill/>
          </a:ln>
        </p:spPr>
        <p:txBody>
          <a:bodyPr anchorCtr="0" anchor="t" bIns="0" lIns="0" spcFirstLastPara="1" rIns="0" wrap="square" tIns="0">
            <a:spAutoFit/>
          </a:bodyPr>
          <a:lstStyle/>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Aliquam venenatis, leo quis imperdiet vehicula, orci nunc ultrices enim, in luctus massa massa ac eros.</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Nunc enim tellus, scelerisque eget egestas at, faucibus ac augue.</a:t>
            </a:r>
            <a:endParaRPr sz="900">
              <a:solidFill>
                <a:srgbClr val="666666"/>
              </a:solidFill>
              <a:latin typeface="Raleway"/>
              <a:ea typeface="Raleway"/>
              <a:cs typeface="Raleway"/>
              <a:sym typeface="Raleway"/>
            </a:endParaRPr>
          </a:p>
          <a:p>
            <a:pPr indent="-165149" lvl="0" marL="161999" rtl="0" algn="l">
              <a:lnSpc>
                <a:spcPct val="115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In eu nunc tempor, suscipit velit nec, sagittis risus.</a:t>
            </a:r>
            <a:endParaRPr sz="900">
              <a:solidFill>
                <a:srgbClr val="666666"/>
              </a:solidFill>
              <a:latin typeface="Raleway"/>
              <a:ea typeface="Raleway"/>
              <a:cs typeface="Raleway"/>
              <a:sym typeface="Raleway"/>
            </a:endParaRPr>
          </a:p>
        </p:txBody>
      </p:sp>
      <p:sp>
        <p:nvSpPr>
          <p:cNvPr id="121" name="Google Shape;121;p13"/>
          <p:cNvSpPr txBox="1"/>
          <p:nvPr/>
        </p:nvSpPr>
        <p:spPr>
          <a:xfrm>
            <a:off x="3600000" y="6618350"/>
            <a:ext cx="2711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434343"/>
                </a:solidFill>
                <a:latin typeface="Raleway SemiBold"/>
                <a:ea typeface="Raleway SemiBold"/>
                <a:cs typeface="Raleway SemiBold"/>
                <a:sym typeface="Raleway SemiBold"/>
              </a:rPr>
              <a:t>Nombre de la compañía</a:t>
            </a:r>
            <a:endParaRPr sz="900">
              <a:solidFill>
                <a:srgbClr val="434343"/>
              </a:solidFill>
              <a:latin typeface="Raleway SemiBold"/>
              <a:ea typeface="Raleway SemiBold"/>
              <a:cs typeface="Raleway SemiBold"/>
              <a:sym typeface="Raleway SemiBold"/>
            </a:endParaRPr>
          </a:p>
        </p:txBody>
      </p:sp>
      <p:sp>
        <p:nvSpPr>
          <p:cNvPr id="122" name="Google Shape;122;p13"/>
          <p:cNvSpPr txBox="1"/>
          <p:nvPr/>
        </p:nvSpPr>
        <p:spPr>
          <a:xfrm>
            <a:off x="3600000" y="6452175"/>
            <a:ext cx="2221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latin typeface="Raleway"/>
                <a:ea typeface="Raleway"/>
                <a:cs typeface="Raleway"/>
                <a:sym typeface="Raleway"/>
              </a:rPr>
              <a:t>Puesto de trabajo</a:t>
            </a:r>
            <a:endParaRPr b="1" sz="1000">
              <a:latin typeface="Raleway"/>
              <a:ea typeface="Raleway"/>
              <a:cs typeface="Raleway"/>
              <a:sym typeface="Raleway"/>
            </a:endParaRPr>
          </a:p>
        </p:txBody>
      </p:sp>
      <p:sp>
        <p:nvSpPr>
          <p:cNvPr id="123" name="Google Shape;123;p13"/>
          <p:cNvSpPr txBox="1"/>
          <p:nvPr/>
        </p:nvSpPr>
        <p:spPr>
          <a:xfrm>
            <a:off x="3600000" y="6778025"/>
            <a:ext cx="10080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800">
                <a:solidFill>
                  <a:srgbClr val="434343"/>
                </a:solidFill>
                <a:latin typeface="Roboto"/>
                <a:ea typeface="Roboto"/>
                <a:cs typeface="Roboto"/>
                <a:sym typeface="Roboto"/>
              </a:rPr>
              <a:t>2017-2018</a:t>
            </a:r>
            <a:endParaRPr sz="800">
              <a:solidFill>
                <a:srgbClr val="43434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